
<file path=[Content_Types].xml><?xml version="1.0" encoding="utf-8"?>
<Types xmlns="http://schemas.openxmlformats.org/package/2006/content-types">
  <Override PartName="/ppt/notesSlides/notesSlide4.xml" ContentType="application/vnd.openxmlformats-officedocument.presentationml.notesSlide+xml"/>
  <Override PartName="/ppt/slides/slide9.xml" ContentType="application/vnd.openxmlformats-officedocument.presentationml.slide+xml"/>
  <Override PartName="/ppt/slides/slide14.xml" ContentType="application/vnd.openxmlformats-officedocument.presentationml.slide+xml"/>
  <Override PartName="/ppt/slideLayouts/slideLayout9.xml" ContentType="application/vnd.openxmlformats-officedocument.presentationml.slideLayout+xml"/>
  <Override PartName="/ppt/notesSlides/notesSlide9.xml" ContentType="application/vnd.openxmlformats-officedocument.presentationml.notesSlide+xml"/>
  <Override PartName="/ppt/slides/slide5.xml" ContentType="application/vnd.openxmlformats-officedocument.presentationml.slide+xml"/>
  <Override PartName="/ppt/slideLayouts/slideLayout11.xml" ContentType="application/vnd.openxmlformats-officedocument.presentationml.slideLayout+xml"/>
  <Default Extension="rels" ContentType="application/vnd.openxmlformats-package.relationships+xml"/>
  <Default Extension="jpeg" ContentType="image/jpeg"/>
  <Override PartName="/ppt/slides/slide10.xml" ContentType="application/vnd.openxmlformats-officedocument.presentationml.slide+xml"/>
  <Override PartName="/ppt/notesMasters/notesMaster1.xml" ContentType="application/vnd.openxmlformats-officedocument.presentationml.notesMaster+xml"/>
  <Override PartName="/ppt/slides/slide1.xml" ContentType="application/vnd.openxmlformats-officedocument.presentationml.slide+xml"/>
  <Override PartName="/ppt/handoutMasters/handoutMaster1.xml" ContentType="application/vnd.openxmlformats-officedocument.presentationml.handoutMaster+xml"/>
  <Override PartName="/ppt/slideLayouts/slideLayout5.xml" ContentType="application/vnd.openxmlformats-officedocument.presentationml.slideLayout+xml"/>
  <Override PartName="/docProps/app.xml" ContentType="application/vnd.openxmlformats-officedocument.extended-properties+xml"/>
  <Override PartName="/ppt/theme/theme2.xml" ContentType="application/vnd.openxmlformats-officedocument.theme+xml"/>
  <Override PartName="/ppt/slideLayouts/slideLayout1.xml" ContentType="application/vnd.openxmlformats-officedocument.presentationml.slideLayout+xml"/>
  <Default Extension="xml" ContentType="application/xml"/>
  <Override PartName="/ppt/notesSlides/notesSlide5.xml" ContentType="application/vnd.openxmlformats-officedocument.presentationml.notesSlide+xml"/>
  <Override PartName="/ppt/tableStyles.xml" ContentType="application/vnd.openxmlformats-officedocument.presentationml.tableStyles+xml"/>
  <Override PartName="/ppt/slides/slide15.xml" ContentType="application/vnd.openxmlformats-officedocument.presentationml.slide+xml"/>
  <Override PartName="/ppt/notesSlides/notesSlide1.xml" ContentType="application/vnd.openxmlformats-officedocument.presentationml.notesSlide+xml"/>
  <Override PartName="/ppt/slideLayouts/slideLayout12.xml" ContentType="application/vnd.openxmlformats-officedocument.presentationml.slideLayout+xml"/>
  <Override PartName="/ppt/slides/slide6.xml" ContentType="application/vnd.openxmlformats-officedocument.presentationml.slide+xml"/>
  <Override PartName="/docProps/core.xml" ContentType="application/vnd.openxmlformats-package.core-properties+xml"/>
  <Override PartName="/ppt/slides/slide11.xml" ContentType="application/vnd.openxmlformats-officedocument.presentationml.slide+xml"/>
  <Override PartName="/ppt/slideLayouts/slideLayout6.xml" ContentType="application/vnd.openxmlformats-officedocument.presentationml.slideLayout+xml"/>
  <Override PartName="/ppt/slides/slide2.xml" ContentType="application/vnd.openxmlformats-officedocument.presentationml.slide+xml"/>
  <Default Extension="png" ContentType="image/png"/>
  <Override PartName="/ppt/slideLayouts/slideLayout2.xml" ContentType="application/vnd.openxmlformats-officedocument.presentationml.slideLayout+xml"/>
  <Override PartName="/ppt/theme/theme3.xml" ContentType="application/vnd.openxmlformats-officedocument.theme+xml"/>
  <Override PartName="/ppt/notesSlides/notesSlide6.xml" ContentType="application/vnd.openxmlformats-officedocument.presentationml.notesSlide+xml"/>
  <Override PartName="/ppt/slides/slide16.xml" ContentType="application/vnd.openxmlformats-officedocument.presentationml.slide+xml"/>
  <Override PartName="/ppt/notesSlides/notesSlide2.xml" ContentType="application/vnd.openxmlformats-officedocument.presentationml.notesSlide+xml"/>
  <Override PartName="/ppt/slides/slide7.xml" ContentType="application/vnd.openxmlformats-officedocument.presentationml.slide+xml"/>
  <Override PartName="/ppt/presentation.xml" ContentType="application/vnd.openxmlformats-officedocument.presentationml.presentation.main+xml"/>
  <Override PartName="/ppt/slides/slide12.xml" ContentType="application/vnd.openxmlformats-officedocument.presentationml.slide+xml"/>
  <Override PartName="/ppt/slideLayouts/slideLayout7.xml" ContentType="application/vnd.openxmlformats-officedocument.presentationml.slideLayout+xml"/>
  <Override PartName="/ppt/slides/slide3.xml" ContentType="application/vnd.openxmlformats-officedocument.presentationml.slide+xml"/>
  <Override PartName="/ppt/slideLayouts/slideLayout3.xml" ContentType="application/vnd.openxmlformats-officedocument.presentationml.slideLayout+xml"/>
  <Default Extension="tiff" ContentType="image/tiff"/>
  <Override PartName="/ppt/notesSlides/notesSlide7.xml" ContentType="application/vnd.openxmlformats-officedocument.presentationml.notesSlide+xml"/>
  <Override PartName="/ppt/notesSlides/notesSlide10.xml" ContentType="application/vnd.openxmlformats-officedocument.presentationml.notesSlide+xml"/>
  <Override PartName="/ppt/notesSlides/notesSlide3.xml" ContentType="application/vnd.openxmlformats-officedocument.presentationml.notesSlide+xml"/>
  <Override PartName="/ppt/slides/slide8.xml" ContentType="application/vnd.openxmlformats-officedocument.presentationml.slide+xml"/>
  <Override PartName="/ppt/presProps.xml" ContentType="application/vnd.openxmlformats-officedocument.presentationml.presProps+xml"/>
  <Override PartName="/ppt/slides/slide13.xml" ContentType="application/vnd.openxmlformats-officedocument.presentationml.slide+xml"/>
  <Override PartName="/ppt/slideLayouts/slideLayout8.xml" ContentType="application/vnd.openxmlformats-officedocument.presentationml.slideLayout+xml"/>
  <Override PartName="/ppt/notesSlides/notesSlide8.xml" ContentType="application/vnd.openxmlformats-officedocument.presentationml.notesSlide+xml"/>
  <Override PartName="/ppt/slideLayouts/slideLayout10.xml" ContentType="application/vnd.openxmlformats-officedocument.presentationml.slideLayout+xml"/>
  <Override PartName="/ppt/slides/slide4.xml" ContentType="application/vnd.openxmlformats-officedocument.presentationml.slide+xml"/>
  <Override PartName="/ppt/notesSlides/notesSlide11.xml" ContentType="application/vnd.openxmlformats-officedocument.presentationml.notesSlide+xml"/>
  <Override PartName="/ppt/slideLayouts/slideLayout4.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viewProps.xml" ContentType="application/vnd.openxmlformats-officedocument.presentationml.viewProps+xml"/>
  <Default Extension="bin" ContentType="application/vnd.openxmlformats-officedocument.presentationml.printerSettings"/>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trictFirstAndLastChars="0" saveSubsetFonts="1" autoCompressPictures="0">
  <p:sldMasterIdLst>
    <p:sldMasterId id="2147483648" r:id="rId1"/>
  </p:sldMasterIdLst>
  <p:notesMasterIdLst>
    <p:notesMasterId r:id="rId18"/>
  </p:notesMasterIdLst>
  <p:handoutMasterIdLst>
    <p:handoutMasterId r:id="rId19"/>
  </p:handoutMasterIdLst>
  <p:sldIdLst>
    <p:sldId id="1139" r:id="rId2"/>
    <p:sldId id="1085" r:id="rId3"/>
    <p:sldId id="1208" r:id="rId4"/>
    <p:sldId id="1212" r:id="rId5"/>
    <p:sldId id="1211" r:id="rId6"/>
    <p:sldId id="1215" r:id="rId7"/>
    <p:sldId id="1216" r:id="rId8"/>
    <p:sldId id="1217" r:id="rId9"/>
    <p:sldId id="1218" r:id="rId10"/>
    <p:sldId id="1219" r:id="rId11"/>
    <p:sldId id="1221" r:id="rId12"/>
    <p:sldId id="1213" r:id="rId13"/>
    <p:sldId id="1223" r:id="rId14"/>
    <p:sldId id="1220" r:id="rId15"/>
    <p:sldId id="1222" r:id="rId16"/>
    <p:sldId id="1214" r:id="rId17"/>
  </p:sldIdLst>
  <p:sldSz cx="14630400" cy="8229600"/>
  <p:notesSz cx="7023100" cy="9309100"/>
  <p:defaultTextStyle>
    <a:defPPr>
      <a:defRPr lang="en-US"/>
    </a:defPPr>
    <a:lvl1pPr algn="l" rtl="0" fontAlgn="base">
      <a:spcBef>
        <a:spcPct val="0"/>
      </a:spcBef>
      <a:spcAft>
        <a:spcPct val="0"/>
      </a:spcAft>
      <a:defRPr sz="36600" kern="1200">
        <a:solidFill>
          <a:schemeClr val="accent1"/>
        </a:solidFill>
        <a:latin typeface="Helvetica" pitchFamily="-1" charset="0"/>
        <a:ea typeface="ＭＳ Ｐゴシック" pitchFamily="-1" charset="-128"/>
        <a:cs typeface="ＭＳ Ｐゴシック" pitchFamily="-1" charset="-128"/>
      </a:defRPr>
    </a:lvl1pPr>
    <a:lvl2pPr marL="652815" algn="l" rtl="0" fontAlgn="base">
      <a:spcBef>
        <a:spcPct val="0"/>
      </a:spcBef>
      <a:spcAft>
        <a:spcPct val="0"/>
      </a:spcAft>
      <a:defRPr sz="36600" kern="1200">
        <a:solidFill>
          <a:schemeClr val="accent1"/>
        </a:solidFill>
        <a:latin typeface="Helvetica" pitchFamily="-1" charset="0"/>
        <a:ea typeface="ＭＳ Ｐゴシック" pitchFamily="-1" charset="-128"/>
        <a:cs typeface="ＭＳ Ｐゴシック" pitchFamily="-1" charset="-128"/>
      </a:defRPr>
    </a:lvl2pPr>
    <a:lvl3pPr marL="1305635" algn="l" rtl="0" fontAlgn="base">
      <a:spcBef>
        <a:spcPct val="0"/>
      </a:spcBef>
      <a:spcAft>
        <a:spcPct val="0"/>
      </a:spcAft>
      <a:defRPr sz="36600" kern="1200">
        <a:solidFill>
          <a:schemeClr val="accent1"/>
        </a:solidFill>
        <a:latin typeface="Helvetica" pitchFamily="-1" charset="0"/>
        <a:ea typeface="ＭＳ Ｐゴシック" pitchFamily="-1" charset="-128"/>
        <a:cs typeface="ＭＳ Ｐゴシック" pitchFamily="-1" charset="-128"/>
      </a:defRPr>
    </a:lvl3pPr>
    <a:lvl4pPr marL="1958454" algn="l" rtl="0" fontAlgn="base">
      <a:spcBef>
        <a:spcPct val="0"/>
      </a:spcBef>
      <a:spcAft>
        <a:spcPct val="0"/>
      </a:spcAft>
      <a:defRPr sz="36600" kern="1200">
        <a:solidFill>
          <a:schemeClr val="accent1"/>
        </a:solidFill>
        <a:latin typeface="Helvetica" pitchFamily="-1" charset="0"/>
        <a:ea typeface="ＭＳ Ｐゴシック" pitchFamily="-1" charset="-128"/>
        <a:cs typeface="ＭＳ Ｐゴシック" pitchFamily="-1" charset="-128"/>
      </a:defRPr>
    </a:lvl4pPr>
    <a:lvl5pPr marL="2611271" algn="l" rtl="0" fontAlgn="base">
      <a:spcBef>
        <a:spcPct val="0"/>
      </a:spcBef>
      <a:spcAft>
        <a:spcPct val="0"/>
      </a:spcAft>
      <a:defRPr sz="36600" kern="1200">
        <a:solidFill>
          <a:schemeClr val="accent1"/>
        </a:solidFill>
        <a:latin typeface="Helvetica" pitchFamily="-1" charset="0"/>
        <a:ea typeface="ＭＳ Ｐゴシック" pitchFamily="-1" charset="-128"/>
        <a:cs typeface="ＭＳ Ｐゴシック" pitchFamily="-1" charset="-128"/>
      </a:defRPr>
    </a:lvl5pPr>
    <a:lvl6pPr marL="3264083" algn="l" defTabSz="652815" rtl="0" eaLnBrk="1" latinLnBrk="0" hangingPunct="1">
      <a:defRPr sz="36600" kern="1200">
        <a:solidFill>
          <a:schemeClr val="accent1"/>
        </a:solidFill>
        <a:latin typeface="Helvetica" pitchFamily="-1" charset="0"/>
        <a:ea typeface="ＭＳ Ｐゴシック" pitchFamily="-1" charset="-128"/>
        <a:cs typeface="ＭＳ Ｐゴシック" pitchFamily="-1" charset="-128"/>
      </a:defRPr>
    </a:lvl6pPr>
    <a:lvl7pPr marL="3916900" algn="l" defTabSz="652815" rtl="0" eaLnBrk="1" latinLnBrk="0" hangingPunct="1">
      <a:defRPr sz="36600" kern="1200">
        <a:solidFill>
          <a:schemeClr val="accent1"/>
        </a:solidFill>
        <a:latin typeface="Helvetica" pitchFamily="-1" charset="0"/>
        <a:ea typeface="ＭＳ Ｐゴシック" pitchFamily="-1" charset="-128"/>
        <a:cs typeface="ＭＳ Ｐゴシック" pitchFamily="-1" charset="-128"/>
      </a:defRPr>
    </a:lvl7pPr>
    <a:lvl8pPr marL="4569714" algn="l" defTabSz="652815" rtl="0" eaLnBrk="1" latinLnBrk="0" hangingPunct="1">
      <a:defRPr sz="36600" kern="1200">
        <a:solidFill>
          <a:schemeClr val="accent1"/>
        </a:solidFill>
        <a:latin typeface="Helvetica" pitchFamily="-1" charset="0"/>
        <a:ea typeface="ＭＳ Ｐゴシック" pitchFamily="-1" charset="-128"/>
        <a:cs typeface="ＭＳ Ｐゴシック" pitchFamily="-1" charset="-128"/>
      </a:defRPr>
    </a:lvl8pPr>
    <a:lvl9pPr marL="5222535" algn="l" defTabSz="652815" rtl="0" eaLnBrk="1" latinLnBrk="0" hangingPunct="1">
      <a:defRPr sz="36600" kern="1200">
        <a:solidFill>
          <a:schemeClr val="accent1"/>
        </a:solidFill>
        <a:latin typeface="Helvetica" pitchFamily="-1" charset="0"/>
        <a:ea typeface="ＭＳ Ｐゴシック" pitchFamily="-1" charset="-128"/>
        <a:cs typeface="ＭＳ Ｐゴシック" pitchFamily="-1" charset="-128"/>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prnPr scaleToFitPaper="1"/>
  <p:showPr showNarration="1" useTimings="0">
    <p:present/>
    <p:sldAll/>
    <p:penClr>
      <a:schemeClr val="tx1"/>
    </p:penClr>
    <p:extLst>
      <p:ext uri="{EC167BDD-8182-4AB7-AECC-EB403E3ABB37}">
        <p14:laserClr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a:srgbClr val="FF0000"/>
        </p14:laserClr>
      </p:ext>
      <p:ext uri="{2FDB2607-1784-4EEB-B798-7EB5836EED8A}">
        <p14:showMediaCtrls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1"/>
      </p:ext>
    </p:extLst>
  </p:showPr>
  <p:clrMru>
    <a:srgbClr val="EB1575"/>
    <a:srgbClr val="147500"/>
    <a:srgbClr val="900306"/>
    <a:srgbClr val="32415C"/>
    <a:srgbClr val="FB0A10"/>
    <a:srgbClr val="94F0E4"/>
    <a:srgbClr val="5771A0"/>
    <a:srgbClr val="800080"/>
    <a:srgbClr val="66FF33"/>
    <a:srgbClr val="FF0000"/>
  </p:clrMru>
  <p:extLst>
    <p:ext uri="{E76CE94A-603C-4142-B9EB-6D1370010A27}">
      <p14:discardImageEditData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0"/>
    </p:ext>
    <p:ext uri="{D31A062A-798A-4329-ABDD-BBA856620510}">
      <p14:defaultImageDpi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lastView="sldMasterView">
  <p:normalViewPr horzBarState="maximized">
    <p:restoredLeft sz="15594" autoAdjust="0"/>
    <p:restoredTop sz="94660" autoAdjust="0"/>
  </p:normalViewPr>
  <p:slideViewPr>
    <p:cSldViewPr>
      <p:cViewPr varScale="1">
        <p:scale>
          <a:sx n="114" d="100"/>
          <a:sy n="114" d="100"/>
        </p:scale>
        <p:origin x="-136" y="-304"/>
      </p:cViewPr>
      <p:guideLst>
        <p:guide orient="horz" pos="2592"/>
        <p:guide pos="4605"/>
      </p:guideLst>
    </p:cSldViewPr>
  </p:slideViewPr>
  <p:outlineViewPr>
    <p:cViewPr>
      <p:scale>
        <a:sx n="33" d="100"/>
        <a:sy n="33" d="100"/>
      </p:scale>
      <p:origin x="0" y="9552"/>
    </p:cViewPr>
  </p:outlineViewPr>
  <p:notesTextViewPr>
    <p:cViewPr>
      <p:scale>
        <a:sx n="100" d="100"/>
        <a:sy n="100" d="100"/>
      </p:scale>
      <p:origin x="0" y="0"/>
    </p:cViewPr>
  </p:notesTextViewPr>
  <p:sorterViewPr>
    <p:cViewPr>
      <p:scale>
        <a:sx n="75" d="100"/>
        <a:sy n="75" d="100"/>
      </p:scale>
      <p:origin x="0" y="288"/>
    </p:cViewPr>
  </p:sorterViewPr>
  <p:notesViewPr>
    <p:cSldViewPr>
      <p:cViewPr varScale="1">
        <p:scale>
          <a:sx n="106" d="100"/>
          <a:sy n="106" d="100"/>
        </p:scale>
        <p:origin x="-4208" y="-112"/>
      </p:cViewPr>
      <p:guideLst>
        <p:guide orient="horz" pos="2931"/>
        <p:guide pos="2212"/>
      </p:guideLst>
    </p:cSldViewPr>
  </p:notesViewPr>
  <p:gridSpacing cx="78028800" cy="780288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printerSettings" Target="printerSettings/printerSettings1.bin"/><Relationship Id="rId21" Type="http://schemas.openxmlformats.org/officeDocument/2006/relationships/presProps" Target="presProps.xml"/><Relationship Id="rId22" Type="http://schemas.openxmlformats.org/officeDocument/2006/relationships/viewProps" Target="viewProps.xml"/><Relationship Id="rId23" Type="http://schemas.openxmlformats.org/officeDocument/2006/relationships/theme" Target="theme/theme1.xml"/><Relationship Id="rId24"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notesMaster" Target="notesMasters/notesMaster1.xml"/><Relationship Id="rId19" Type="http://schemas.openxmlformats.org/officeDocument/2006/relationships/handoutMaster" Target="handoutMasters/handoutMaster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102892188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chemeClr val="bg1"/>
        </a:solidFill>
        <a:effectLst/>
      </p:bgPr>
    </p:bg>
    <p:spTree>
      <p:nvGrpSpPr>
        <p:cNvPr id="1" name=""/>
        <p:cNvGrpSpPr/>
        <p:nvPr/>
      </p:nvGrpSpPr>
      <p:grpSpPr>
        <a:xfrm>
          <a:off x="0" y="0"/>
          <a:ext cx="0" cy="0"/>
          <a:chOff x="0" y="0"/>
          <a:chExt cx="0" cy="0"/>
        </a:xfrm>
      </p:grpSpPr>
      <p:sp>
        <p:nvSpPr>
          <p:cNvPr id="16386" name="Rectangle 2"/>
          <p:cNvSpPr>
            <a:spLocks noGrp="1" noRot="1" noChangeAspect="1" noChangeArrowheads="1" noTextEdit="1"/>
          </p:cNvSpPr>
          <p:nvPr>
            <p:ph type="sldImg" idx="2"/>
          </p:nvPr>
        </p:nvSpPr>
        <p:spPr bwMode="auto">
          <a:xfrm>
            <a:off x="431800" y="596900"/>
            <a:ext cx="6183313" cy="3478213"/>
          </a:xfrm>
          <a:prstGeom prst="rect">
            <a:avLst/>
          </a:prstGeom>
          <a:noFill/>
          <a:ln w="12700">
            <a:noFill/>
            <a:miter lim="800000"/>
            <a:headEnd/>
            <a:tailEnd/>
          </a:ln>
        </p:spPr>
      </p:sp>
      <p:sp>
        <p:nvSpPr>
          <p:cNvPr id="2051" name="Rectangle 3"/>
          <p:cNvSpPr>
            <a:spLocks noGrp="1" noChangeArrowheads="1"/>
          </p:cNvSpPr>
          <p:nvPr>
            <p:ph type="body" sz="quarter" idx="3"/>
          </p:nvPr>
        </p:nvSpPr>
        <p:spPr bwMode="auto">
          <a:xfrm>
            <a:off x="528638" y="4424363"/>
            <a:ext cx="6049962" cy="4186237"/>
          </a:xfrm>
          <a:prstGeom prst="rect">
            <a:avLst/>
          </a:prstGeom>
          <a:noFill/>
          <a:ln w="12700">
            <a:noFill/>
            <a:miter lim="800000"/>
            <a:headEnd/>
            <a:tailEnd/>
          </a:ln>
          <a:effectLst/>
        </p:spPr>
        <p:txBody>
          <a:bodyPr vert="horz" wrap="square" lIns="92282" tIns="45329" rIns="92282" bIns="45329" numCol="1" anchor="t" anchorCtr="0" compatLnSpc="1">
            <a:prstTxWarp prst="textNoShape">
              <a:avLst/>
            </a:prstTxWarp>
          </a:bodyPr>
          <a:lstStyle/>
          <a:p>
            <a:pPr lvl="0"/>
            <a:r>
              <a:rPr lang="en-US" noProof="0"/>
              <a:t>We want this to be in font 11 and justify.</a:t>
            </a:r>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3688371435"/>
      </p:ext>
    </p:extLst>
  </p:cSld>
  <p:clrMap bg1="lt1" tx1="dk1" bg2="lt2" tx2="dk2" accent1="accent1" accent2="accent2" accent3="accent3" accent4="accent4" accent5="accent5" accent6="accent6" hlink="hlink" folHlink="folHlink"/>
  <p:notesStyle>
    <a:lvl1pPr algn="just" rtl="0" eaLnBrk="0" fontAlgn="base" hangingPunct="0">
      <a:lnSpc>
        <a:spcPct val="90000"/>
      </a:lnSpc>
      <a:spcBef>
        <a:spcPct val="40000"/>
      </a:spcBef>
      <a:spcAft>
        <a:spcPct val="0"/>
      </a:spcAft>
      <a:defRPr sz="1600" kern="1200">
        <a:solidFill>
          <a:schemeClr val="tx1"/>
        </a:solidFill>
        <a:latin typeface="Arial" pitchFamily="-65" charset="0"/>
        <a:ea typeface="ＭＳ Ｐゴシック" charset="-128"/>
        <a:cs typeface="ＭＳ Ｐゴシック" charset="-128"/>
      </a:defRPr>
    </a:lvl1pPr>
    <a:lvl2pPr marL="51183362" indent="-51183362" algn="l" rtl="0" eaLnBrk="0" fontAlgn="base" hangingPunct="0">
      <a:spcBef>
        <a:spcPct val="30000"/>
      </a:spcBef>
      <a:spcAft>
        <a:spcPct val="0"/>
      </a:spcAft>
      <a:defRPr sz="1900" kern="1200">
        <a:solidFill>
          <a:schemeClr val="tx1"/>
        </a:solidFill>
        <a:latin typeface="Times" pitchFamily="-65" charset="0"/>
        <a:ea typeface="ＭＳ Ｐゴシック" pitchFamily="-65" charset="-128"/>
        <a:cs typeface="+mn-cs"/>
      </a:defRPr>
    </a:lvl2pPr>
    <a:lvl3pPr marL="1305635" algn="l" rtl="0" eaLnBrk="0" fontAlgn="base" hangingPunct="0">
      <a:spcBef>
        <a:spcPct val="30000"/>
      </a:spcBef>
      <a:spcAft>
        <a:spcPct val="0"/>
      </a:spcAft>
      <a:defRPr sz="1900" kern="1200">
        <a:solidFill>
          <a:schemeClr val="tx1"/>
        </a:solidFill>
        <a:latin typeface="Times" pitchFamily="-65" charset="0"/>
        <a:ea typeface="ＭＳ Ｐゴシック" pitchFamily="-65" charset="-128"/>
        <a:cs typeface="+mn-cs"/>
      </a:defRPr>
    </a:lvl3pPr>
    <a:lvl4pPr marL="1958454" algn="l" rtl="0" eaLnBrk="0" fontAlgn="base" hangingPunct="0">
      <a:spcBef>
        <a:spcPct val="30000"/>
      </a:spcBef>
      <a:spcAft>
        <a:spcPct val="0"/>
      </a:spcAft>
      <a:defRPr sz="1900" kern="1200">
        <a:solidFill>
          <a:schemeClr val="tx1"/>
        </a:solidFill>
        <a:latin typeface="Times" pitchFamily="-65" charset="0"/>
        <a:ea typeface="ＭＳ Ｐゴシック" pitchFamily="-65" charset="-128"/>
        <a:cs typeface="+mn-cs"/>
      </a:defRPr>
    </a:lvl4pPr>
    <a:lvl5pPr marL="2611271" algn="l" rtl="0" eaLnBrk="0" fontAlgn="base" hangingPunct="0">
      <a:spcBef>
        <a:spcPct val="30000"/>
      </a:spcBef>
      <a:spcAft>
        <a:spcPct val="0"/>
      </a:spcAft>
      <a:defRPr sz="1900" kern="1200">
        <a:solidFill>
          <a:schemeClr val="tx1"/>
        </a:solidFill>
        <a:latin typeface="Times" pitchFamily="-65" charset="0"/>
        <a:ea typeface="ＭＳ Ｐゴシック" pitchFamily="-65" charset="-128"/>
        <a:cs typeface="+mn-cs"/>
      </a:defRPr>
    </a:lvl5pPr>
    <a:lvl6pPr marL="3264083" algn="l" defTabSz="652815" rtl="0" eaLnBrk="1" latinLnBrk="0" hangingPunct="1">
      <a:defRPr sz="1900" kern="1200">
        <a:solidFill>
          <a:schemeClr val="tx1"/>
        </a:solidFill>
        <a:latin typeface="+mn-lt"/>
        <a:ea typeface="+mn-ea"/>
        <a:cs typeface="+mn-cs"/>
      </a:defRPr>
    </a:lvl6pPr>
    <a:lvl7pPr marL="3916900" algn="l" defTabSz="652815" rtl="0" eaLnBrk="1" latinLnBrk="0" hangingPunct="1">
      <a:defRPr sz="1900" kern="1200">
        <a:solidFill>
          <a:schemeClr val="tx1"/>
        </a:solidFill>
        <a:latin typeface="+mn-lt"/>
        <a:ea typeface="+mn-ea"/>
        <a:cs typeface="+mn-cs"/>
      </a:defRPr>
    </a:lvl7pPr>
    <a:lvl8pPr marL="4569714" algn="l" defTabSz="652815" rtl="0" eaLnBrk="1" latinLnBrk="0" hangingPunct="1">
      <a:defRPr sz="1900" kern="1200">
        <a:solidFill>
          <a:schemeClr val="tx1"/>
        </a:solidFill>
        <a:latin typeface="+mn-lt"/>
        <a:ea typeface="+mn-ea"/>
        <a:cs typeface="+mn-cs"/>
      </a:defRPr>
    </a:lvl8pPr>
    <a:lvl9pPr marL="5222535" algn="l" defTabSz="652815" rtl="0" eaLnBrk="1" latinLnBrk="0" hangingPunct="1">
      <a:defRPr sz="1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8434" name="Slide Image Placeholder 1"/>
          <p:cNvSpPr>
            <a:spLocks noGrp="1" noRot="1" noChangeAspect="1"/>
          </p:cNvSpPr>
          <p:nvPr>
            <p:ph type="sldImg"/>
          </p:nvPr>
        </p:nvSpPr>
        <p:spPr>
          <a:xfrm>
            <a:off x="431800" y="596900"/>
            <a:ext cx="6183313" cy="3478213"/>
          </a:xfrm>
        </p:spPr>
      </p:sp>
      <p:sp>
        <p:nvSpPr>
          <p:cNvPr id="18435" name="Notes Placeholder 2"/>
          <p:cNvSpPr>
            <a:spLocks noGrp="1"/>
          </p:cNvSpPr>
          <p:nvPr>
            <p:ph type="body" idx="1"/>
          </p:nvPr>
        </p:nvSpPr>
        <p:spPr>
          <a:noFill/>
          <a:ln w="9525"/>
        </p:spPr>
        <p:txBody>
          <a:bodyPr/>
          <a:lstStyle/>
          <a:p>
            <a:endParaRPr lang="en-US">
              <a:latin typeface="Arial" pitchFamily="-1" charset="0"/>
              <a:ea typeface="ＭＳ Ｐゴシック" pitchFamily="-1" charset="-128"/>
              <a:cs typeface="ＭＳ Ｐゴシック" pitchFamily="-1" charset="-128"/>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a:xfrm>
            <a:off x="3978133" y="8842030"/>
            <a:ext cx="3043343" cy="465455"/>
          </a:xfrm>
          <a:prstGeom prst="rect">
            <a:avLst/>
          </a:prstGeom>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rgbClr val="000000"/>
                </a:solidFill>
                <a:miter lim="800000"/>
                <a:headEnd/>
                <a:tailEnd/>
              </a14:hiddenLine>
            </a:ext>
          </a:extLst>
        </p:spPr>
        <p:txBody>
          <a:bodyPr lIns="93324" tIns="46662" rIns="93324" bIns="46662"/>
          <a:lstStyle>
            <a:lvl1pPr>
              <a:defRPr sz="2900" b="1">
                <a:solidFill>
                  <a:schemeClr val="tx1"/>
                </a:solidFill>
                <a:latin typeface="Times" charset="0"/>
                <a:ea typeface="ＭＳ Ｐゴシック" charset="0"/>
                <a:cs typeface="ＭＳ Ｐゴシック" charset="0"/>
              </a:defRPr>
            </a:lvl1pPr>
            <a:lvl2pPr marL="38713119" indent="-38246500">
              <a:defRPr sz="2900" b="1">
                <a:solidFill>
                  <a:schemeClr val="tx1"/>
                </a:solidFill>
                <a:latin typeface="Times" charset="0"/>
                <a:ea typeface="ＭＳ Ｐゴシック" charset="0"/>
              </a:defRPr>
            </a:lvl2pPr>
            <a:lvl3pPr>
              <a:defRPr sz="2900" b="1">
                <a:solidFill>
                  <a:schemeClr val="tx1"/>
                </a:solidFill>
                <a:latin typeface="Times" charset="0"/>
                <a:ea typeface="ＭＳ Ｐゴシック" charset="0"/>
              </a:defRPr>
            </a:lvl3pPr>
            <a:lvl4pPr>
              <a:defRPr sz="2900" b="1">
                <a:solidFill>
                  <a:schemeClr val="tx1"/>
                </a:solidFill>
                <a:latin typeface="Times" charset="0"/>
                <a:ea typeface="ＭＳ Ｐゴシック" charset="0"/>
              </a:defRPr>
            </a:lvl4pPr>
            <a:lvl5pPr>
              <a:defRPr sz="2900" b="1">
                <a:solidFill>
                  <a:schemeClr val="tx1"/>
                </a:solidFill>
                <a:latin typeface="Times" charset="0"/>
                <a:ea typeface="ＭＳ Ｐゴシック" charset="0"/>
              </a:defRPr>
            </a:lvl5pPr>
            <a:lvl6pPr marL="466618" eaLnBrk="0" fontAlgn="base" hangingPunct="0">
              <a:spcBef>
                <a:spcPct val="0"/>
              </a:spcBef>
              <a:spcAft>
                <a:spcPct val="0"/>
              </a:spcAft>
              <a:defRPr sz="2900" b="1">
                <a:solidFill>
                  <a:schemeClr val="tx1"/>
                </a:solidFill>
                <a:latin typeface="Times" charset="0"/>
                <a:ea typeface="ＭＳ Ｐゴシック" charset="0"/>
              </a:defRPr>
            </a:lvl6pPr>
            <a:lvl7pPr marL="933237" eaLnBrk="0" fontAlgn="base" hangingPunct="0">
              <a:spcBef>
                <a:spcPct val="0"/>
              </a:spcBef>
              <a:spcAft>
                <a:spcPct val="0"/>
              </a:spcAft>
              <a:defRPr sz="2900" b="1">
                <a:solidFill>
                  <a:schemeClr val="tx1"/>
                </a:solidFill>
                <a:latin typeface="Times" charset="0"/>
                <a:ea typeface="ＭＳ Ｐゴシック" charset="0"/>
              </a:defRPr>
            </a:lvl7pPr>
            <a:lvl8pPr marL="1399855" eaLnBrk="0" fontAlgn="base" hangingPunct="0">
              <a:spcBef>
                <a:spcPct val="0"/>
              </a:spcBef>
              <a:spcAft>
                <a:spcPct val="0"/>
              </a:spcAft>
              <a:defRPr sz="2900" b="1">
                <a:solidFill>
                  <a:schemeClr val="tx1"/>
                </a:solidFill>
                <a:latin typeface="Times" charset="0"/>
                <a:ea typeface="ＭＳ Ｐゴシック" charset="0"/>
              </a:defRPr>
            </a:lvl8pPr>
            <a:lvl9pPr marL="1866473" eaLnBrk="0" fontAlgn="base" hangingPunct="0">
              <a:spcBef>
                <a:spcPct val="0"/>
              </a:spcBef>
              <a:spcAft>
                <a:spcPct val="0"/>
              </a:spcAft>
              <a:defRPr sz="2900" b="1">
                <a:solidFill>
                  <a:schemeClr val="tx1"/>
                </a:solidFill>
                <a:latin typeface="Times" charset="0"/>
                <a:ea typeface="ＭＳ Ｐゴシック" charset="0"/>
              </a:defRPr>
            </a:lvl9pPr>
          </a:lstStyle>
          <a:p>
            <a:fld id="{C1170D10-332C-134B-84B1-B22FF09061DC}" type="slidenum">
              <a:rPr lang="en-US" sz="1200" b="0"/>
              <a:pPr/>
              <a:t>14</a:t>
            </a:fld>
            <a:endParaRPr lang="en-US" sz="1200" b="0"/>
          </a:p>
        </p:txBody>
      </p:sp>
      <p:sp>
        <p:nvSpPr>
          <p:cNvPr id="24579" name="Rectangle 2"/>
          <p:cNvSpPr>
            <a:spLocks noGrp="1" noRot="1" noChangeAspect="1" noChangeArrowheads="1"/>
          </p:cNvSpPr>
          <p:nvPr>
            <p:ph type="sldImg"/>
          </p:nvPr>
        </p:nvSpPr>
        <p:spPr>
          <a:xfrm>
            <a:off x="431800" y="596900"/>
            <a:ext cx="6183313" cy="3478213"/>
          </a:xfrm>
          <a:solidFill>
            <a:srgbClr val="FFFFFF"/>
          </a:solidFill>
          <a:ln/>
        </p:spPr>
      </p:sp>
      <p:sp>
        <p:nvSpPr>
          <p:cNvPr id="24580" name="Rectangle 3"/>
          <p:cNvSpPr>
            <a:spLocks noGrp="1" noChangeArrowheads="1"/>
          </p:cNvSpPr>
          <p:nvPr>
            <p:ph type="body" idx="1"/>
          </p:nvPr>
        </p:nvSpPr>
        <p:spPr>
          <a:solidFill>
            <a:srgbClr val="FFFFFF"/>
          </a:solidFill>
          <a:ln>
            <a:solidFill>
              <a:srgbClr val="000000"/>
            </a:solidFill>
          </a:ln>
          <a:extLst>
            <a:ext uri="{FAA26D3D-D897-4be2-8F04-BA451C77F1D7}">
              <ma14:placeholderFlag xmlns="" xmlns:a="http://schemas.openxmlformats.org/drawingml/2006/main" xmlns:r="http://schemas.openxmlformats.org/officeDocument/2006/relationships" xmlns:p="http://schemas.openxmlformats.org/presentationml/2006/main" xmlns:ma14="http://schemas.microsoft.com/office/mac/drawingml/2011/main" xmlns:mv="urn:schemas-microsoft-com:mac:vml" xmlns:mc="http://schemas.openxmlformats.org/markup-compatibility/2006" val="1"/>
            </a:ext>
          </a:extLst>
        </p:spPr>
        <p:txBody>
          <a:bodyPr/>
          <a:lstStyle/>
          <a:p>
            <a:pPr eaLnBrk="1" hangingPunct="1"/>
            <a:endParaRPr lang="en-US">
              <a:latin typeface="Times"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a:xfrm>
            <a:off x="3978133" y="8842030"/>
            <a:ext cx="3043343" cy="465455"/>
          </a:xfrm>
          <a:prstGeom prst="rect">
            <a:avLst/>
          </a:prstGeom>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rgbClr val="000000"/>
                </a:solidFill>
                <a:miter lim="800000"/>
                <a:headEnd/>
                <a:tailEnd/>
              </a14:hiddenLine>
            </a:ext>
          </a:extLst>
        </p:spPr>
        <p:txBody>
          <a:bodyPr lIns="93324" tIns="46662" rIns="93324" bIns="46662"/>
          <a:lstStyle>
            <a:lvl1pPr>
              <a:defRPr sz="2900" b="1">
                <a:solidFill>
                  <a:schemeClr val="tx1"/>
                </a:solidFill>
                <a:latin typeface="Times" charset="0"/>
                <a:ea typeface="ＭＳ Ｐゴシック" charset="0"/>
                <a:cs typeface="ＭＳ Ｐゴシック" charset="0"/>
              </a:defRPr>
            </a:lvl1pPr>
            <a:lvl2pPr marL="38713119" indent="-38246500">
              <a:defRPr sz="2900" b="1">
                <a:solidFill>
                  <a:schemeClr val="tx1"/>
                </a:solidFill>
                <a:latin typeface="Times" charset="0"/>
                <a:ea typeface="ＭＳ Ｐゴシック" charset="0"/>
              </a:defRPr>
            </a:lvl2pPr>
            <a:lvl3pPr>
              <a:defRPr sz="2900" b="1">
                <a:solidFill>
                  <a:schemeClr val="tx1"/>
                </a:solidFill>
                <a:latin typeface="Times" charset="0"/>
                <a:ea typeface="ＭＳ Ｐゴシック" charset="0"/>
              </a:defRPr>
            </a:lvl3pPr>
            <a:lvl4pPr>
              <a:defRPr sz="2900" b="1">
                <a:solidFill>
                  <a:schemeClr val="tx1"/>
                </a:solidFill>
                <a:latin typeface="Times" charset="0"/>
                <a:ea typeface="ＭＳ Ｐゴシック" charset="0"/>
              </a:defRPr>
            </a:lvl4pPr>
            <a:lvl5pPr>
              <a:defRPr sz="2900" b="1">
                <a:solidFill>
                  <a:schemeClr val="tx1"/>
                </a:solidFill>
                <a:latin typeface="Times" charset="0"/>
                <a:ea typeface="ＭＳ Ｐゴシック" charset="0"/>
              </a:defRPr>
            </a:lvl5pPr>
            <a:lvl6pPr marL="466618" eaLnBrk="0" fontAlgn="base" hangingPunct="0">
              <a:spcBef>
                <a:spcPct val="0"/>
              </a:spcBef>
              <a:spcAft>
                <a:spcPct val="0"/>
              </a:spcAft>
              <a:defRPr sz="2900" b="1">
                <a:solidFill>
                  <a:schemeClr val="tx1"/>
                </a:solidFill>
                <a:latin typeface="Times" charset="0"/>
                <a:ea typeface="ＭＳ Ｐゴシック" charset="0"/>
              </a:defRPr>
            </a:lvl6pPr>
            <a:lvl7pPr marL="933237" eaLnBrk="0" fontAlgn="base" hangingPunct="0">
              <a:spcBef>
                <a:spcPct val="0"/>
              </a:spcBef>
              <a:spcAft>
                <a:spcPct val="0"/>
              </a:spcAft>
              <a:defRPr sz="2900" b="1">
                <a:solidFill>
                  <a:schemeClr val="tx1"/>
                </a:solidFill>
                <a:latin typeface="Times" charset="0"/>
                <a:ea typeface="ＭＳ Ｐゴシック" charset="0"/>
              </a:defRPr>
            </a:lvl7pPr>
            <a:lvl8pPr marL="1399855" eaLnBrk="0" fontAlgn="base" hangingPunct="0">
              <a:spcBef>
                <a:spcPct val="0"/>
              </a:spcBef>
              <a:spcAft>
                <a:spcPct val="0"/>
              </a:spcAft>
              <a:defRPr sz="2900" b="1">
                <a:solidFill>
                  <a:schemeClr val="tx1"/>
                </a:solidFill>
                <a:latin typeface="Times" charset="0"/>
                <a:ea typeface="ＭＳ Ｐゴシック" charset="0"/>
              </a:defRPr>
            </a:lvl8pPr>
            <a:lvl9pPr marL="1866473" eaLnBrk="0" fontAlgn="base" hangingPunct="0">
              <a:spcBef>
                <a:spcPct val="0"/>
              </a:spcBef>
              <a:spcAft>
                <a:spcPct val="0"/>
              </a:spcAft>
              <a:defRPr sz="2900" b="1">
                <a:solidFill>
                  <a:schemeClr val="tx1"/>
                </a:solidFill>
                <a:latin typeface="Times" charset="0"/>
                <a:ea typeface="ＭＳ Ｐゴシック" charset="0"/>
              </a:defRPr>
            </a:lvl9pPr>
          </a:lstStyle>
          <a:p>
            <a:fld id="{C1170D10-332C-134B-84B1-B22FF09061DC}" type="slidenum">
              <a:rPr lang="en-US" sz="1200" b="0"/>
              <a:pPr/>
              <a:t>15</a:t>
            </a:fld>
            <a:endParaRPr lang="en-US" sz="1200" b="0"/>
          </a:p>
        </p:txBody>
      </p:sp>
      <p:sp>
        <p:nvSpPr>
          <p:cNvPr id="24579" name="Rectangle 2"/>
          <p:cNvSpPr>
            <a:spLocks noGrp="1" noRot="1" noChangeAspect="1" noChangeArrowheads="1"/>
          </p:cNvSpPr>
          <p:nvPr>
            <p:ph type="sldImg"/>
          </p:nvPr>
        </p:nvSpPr>
        <p:spPr>
          <a:xfrm>
            <a:off x="431800" y="596900"/>
            <a:ext cx="6183313" cy="3478213"/>
          </a:xfrm>
          <a:solidFill>
            <a:srgbClr val="FFFFFF"/>
          </a:solidFill>
          <a:ln/>
        </p:spPr>
      </p:sp>
      <p:sp>
        <p:nvSpPr>
          <p:cNvPr id="24580" name="Rectangle 3"/>
          <p:cNvSpPr>
            <a:spLocks noGrp="1" noChangeArrowheads="1"/>
          </p:cNvSpPr>
          <p:nvPr>
            <p:ph type="body" idx="1"/>
          </p:nvPr>
        </p:nvSpPr>
        <p:spPr>
          <a:solidFill>
            <a:srgbClr val="FFFFFF"/>
          </a:solidFill>
          <a:ln>
            <a:solidFill>
              <a:srgbClr val="000000"/>
            </a:solidFill>
          </a:ln>
          <a:extLst>
            <a:ext uri="{FAA26D3D-D897-4be2-8F04-BA451C77F1D7}">
              <ma14:placeholderFlag xmlns="" xmlns:a="http://schemas.openxmlformats.org/drawingml/2006/main" xmlns:r="http://schemas.openxmlformats.org/officeDocument/2006/relationships" xmlns:p="http://schemas.openxmlformats.org/presentationml/2006/main" xmlns:ma14="http://schemas.microsoft.com/office/mac/drawingml/2011/main" xmlns:mv="urn:schemas-microsoft-com:mac:vml" xmlns:mc="http://schemas.openxmlformats.org/markup-compatibility/2006" val="1"/>
            </a:ext>
          </a:extLst>
        </p:spPr>
        <p:txBody>
          <a:bodyPr/>
          <a:lstStyle/>
          <a:p>
            <a:pPr eaLnBrk="1" hangingPunct="1"/>
            <a:endParaRPr lang="en-US">
              <a:latin typeface="Times"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a:xfrm>
            <a:off x="3978133" y="8842030"/>
            <a:ext cx="3043343" cy="465455"/>
          </a:xfrm>
          <a:prstGeom prst="rect">
            <a:avLst/>
          </a:prstGeom>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rgbClr val="000000"/>
                </a:solidFill>
                <a:miter lim="800000"/>
                <a:headEnd/>
                <a:tailEnd/>
              </a14:hiddenLine>
            </a:ext>
          </a:extLst>
        </p:spPr>
        <p:txBody>
          <a:bodyPr lIns="93324" tIns="46662" rIns="93324" bIns="46662"/>
          <a:lstStyle>
            <a:lvl1pPr>
              <a:defRPr sz="2900" b="1">
                <a:solidFill>
                  <a:schemeClr val="tx1"/>
                </a:solidFill>
                <a:latin typeface="Times" charset="0"/>
                <a:ea typeface="ＭＳ Ｐゴシック" charset="0"/>
                <a:cs typeface="ＭＳ Ｐゴシック" charset="0"/>
              </a:defRPr>
            </a:lvl1pPr>
            <a:lvl2pPr marL="38713119" indent="-38246500">
              <a:defRPr sz="2900" b="1">
                <a:solidFill>
                  <a:schemeClr val="tx1"/>
                </a:solidFill>
                <a:latin typeface="Times" charset="0"/>
                <a:ea typeface="ＭＳ Ｐゴシック" charset="0"/>
              </a:defRPr>
            </a:lvl2pPr>
            <a:lvl3pPr>
              <a:defRPr sz="2900" b="1">
                <a:solidFill>
                  <a:schemeClr val="tx1"/>
                </a:solidFill>
                <a:latin typeface="Times" charset="0"/>
                <a:ea typeface="ＭＳ Ｐゴシック" charset="0"/>
              </a:defRPr>
            </a:lvl3pPr>
            <a:lvl4pPr>
              <a:defRPr sz="2900" b="1">
                <a:solidFill>
                  <a:schemeClr val="tx1"/>
                </a:solidFill>
                <a:latin typeface="Times" charset="0"/>
                <a:ea typeface="ＭＳ Ｐゴシック" charset="0"/>
              </a:defRPr>
            </a:lvl4pPr>
            <a:lvl5pPr>
              <a:defRPr sz="2900" b="1">
                <a:solidFill>
                  <a:schemeClr val="tx1"/>
                </a:solidFill>
                <a:latin typeface="Times" charset="0"/>
                <a:ea typeface="ＭＳ Ｐゴシック" charset="0"/>
              </a:defRPr>
            </a:lvl5pPr>
            <a:lvl6pPr marL="466618" eaLnBrk="0" fontAlgn="base" hangingPunct="0">
              <a:spcBef>
                <a:spcPct val="0"/>
              </a:spcBef>
              <a:spcAft>
                <a:spcPct val="0"/>
              </a:spcAft>
              <a:defRPr sz="2900" b="1">
                <a:solidFill>
                  <a:schemeClr val="tx1"/>
                </a:solidFill>
                <a:latin typeface="Times" charset="0"/>
                <a:ea typeface="ＭＳ Ｐゴシック" charset="0"/>
              </a:defRPr>
            </a:lvl6pPr>
            <a:lvl7pPr marL="933237" eaLnBrk="0" fontAlgn="base" hangingPunct="0">
              <a:spcBef>
                <a:spcPct val="0"/>
              </a:spcBef>
              <a:spcAft>
                <a:spcPct val="0"/>
              </a:spcAft>
              <a:defRPr sz="2900" b="1">
                <a:solidFill>
                  <a:schemeClr val="tx1"/>
                </a:solidFill>
                <a:latin typeface="Times" charset="0"/>
                <a:ea typeface="ＭＳ Ｐゴシック" charset="0"/>
              </a:defRPr>
            </a:lvl7pPr>
            <a:lvl8pPr marL="1399855" eaLnBrk="0" fontAlgn="base" hangingPunct="0">
              <a:spcBef>
                <a:spcPct val="0"/>
              </a:spcBef>
              <a:spcAft>
                <a:spcPct val="0"/>
              </a:spcAft>
              <a:defRPr sz="2900" b="1">
                <a:solidFill>
                  <a:schemeClr val="tx1"/>
                </a:solidFill>
                <a:latin typeface="Times" charset="0"/>
                <a:ea typeface="ＭＳ Ｐゴシック" charset="0"/>
              </a:defRPr>
            </a:lvl8pPr>
            <a:lvl9pPr marL="1866473" eaLnBrk="0" fontAlgn="base" hangingPunct="0">
              <a:spcBef>
                <a:spcPct val="0"/>
              </a:spcBef>
              <a:spcAft>
                <a:spcPct val="0"/>
              </a:spcAft>
              <a:defRPr sz="2900" b="1">
                <a:solidFill>
                  <a:schemeClr val="tx1"/>
                </a:solidFill>
                <a:latin typeface="Times" charset="0"/>
                <a:ea typeface="ＭＳ Ｐゴシック" charset="0"/>
              </a:defRPr>
            </a:lvl9pPr>
          </a:lstStyle>
          <a:p>
            <a:fld id="{C1170D10-332C-134B-84B1-B22FF09061DC}" type="slidenum">
              <a:rPr lang="en-US" sz="1200" b="0"/>
              <a:pPr/>
              <a:t>3</a:t>
            </a:fld>
            <a:endParaRPr lang="en-US" sz="1200" b="0"/>
          </a:p>
        </p:txBody>
      </p:sp>
      <p:sp>
        <p:nvSpPr>
          <p:cNvPr id="24579" name="Rectangle 2"/>
          <p:cNvSpPr>
            <a:spLocks noGrp="1" noRot="1" noChangeAspect="1" noChangeArrowheads="1"/>
          </p:cNvSpPr>
          <p:nvPr>
            <p:ph type="sldImg"/>
          </p:nvPr>
        </p:nvSpPr>
        <p:spPr>
          <a:xfrm>
            <a:off x="431800" y="596900"/>
            <a:ext cx="6183313" cy="3478213"/>
          </a:xfrm>
          <a:solidFill>
            <a:srgbClr val="FFFFFF"/>
          </a:solidFill>
          <a:ln/>
        </p:spPr>
      </p:sp>
      <p:sp>
        <p:nvSpPr>
          <p:cNvPr id="24580" name="Rectangle 3"/>
          <p:cNvSpPr>
            <a:spLocks noGrp="1" noChangeArrowheads="1"/>
          </p:cNvSpPr>
          <p:nvPr>
            <p:ph type="body" idx="1"/>
          </p:nvPr>
        </p:nvSpPr>
        <p:spPr>
          <a:solidFill>
            <a:srgbClr val="FFFFFF"/>
          </a:solidFill>
          <a:ln>
            <a:solidFill>
              <a:srgbClr val="000000"/>
            </a:solidFill>
          </a:ln>
          <a:extLst>
            <a:ext uri="{FAA26D3D-D897-4be2-8F04-BA451C77F1D7}">
              <ma14:placeholderFlag xmlns="" xmlns:a="http://schemas.openxmlformats.org/drawingml/2006/main" xmlns:r="http://schemas.openxmlformats.org/officeDocument/2006/relationships" xmlns:p="http://schemas.openxmlformats.org/presentationml/2006/main" xmlns:ma14="http://schemas.microsoft.com/office/mac/drawingml/2011/main" xmlns:mv="urn:schemas-microsoft-com:mac:vml" xmlns:mc="http://schemas.openxmlformats.org/markup-compatibility/2006" val="1"/>
            </a:ext>
          </a:extLst>
        </p:spPr>
        <p:txBody>
          <a:bodyPr/>
          <a:lstStyle/>
          <a:p>
            <a:pPr eaLnBrk="1" hangingPunct="1"/>
            <a:endParaRPr lang="en-US">
              <a:latin typeface="Times"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a:xfrm>
            <a:off x="3978133" y="8842030"/>
            <a:ext cx="3043343" cy="465455"/>
          </a:xfrm>
          <a:prstGeom prst="rect">
            <a:avLst/>
          </a:prstGeom>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rgbClr val="000000"/>
                </a:solidFill>
                <a:miter lim="800000"/>
                <a:headEnd/>
                <a:tailEnd/>
              </a14:hiddenLine>
            </a:ext>
          </a:extLst>
        </p:spPr>
        <p:txBody>
          <a:bodyPr lIns="93324" tIns="46662" rIns="93324" bIns="46662"/>
          <a:lstStyle>
            <a:lvl1pPr>
              <a:defRPr sz="2900" b="1">
                <a:solidFill>
                  <a:schemeClr val="tx1"/>
                </a:solidFill>
                <a:latin typeface="Times" charset="0"/>
                <a:ea typeface="ＭＳ Ｐゴシック" charset="0"/>
                <a:cs typeface="ＭＳ Ｐゴシック" charset="0"/>
              </a:defRPr>
            </a:lvl1pPr>
            <a:lvl2pPr marL="38713119" indent="-38246500">
              <a:defRPr sz="2900" b="1">
                <a:solidFill>
                  <a:schemeClr val="tx1"/>
                </a:solidFill>
                <a:latin typeface="Times" charset="0"/>
                <a:ea typeface="ＭＳ Ｐゴシック" charset="0"/>
              </a:defRPr>
            </a:lvl2pPr>
            <a:lvl3pPr>
              <a:defRPr sz="2900" b="1">
                <a:solidFill>
                  <a:schemeClr val="tx1"/>
                </a:solidFill>
                <a:latin typeface="Times" charset="0"/>
                <a:ea typeface="ＭＳ Ｐゴシック" charset="0"/>
              </a:defRPr>
            </a:lvl3pPr>
            <a:lvl4pPr>
              <a:defRPr sz="2900" b="1">
                <a:solidFill>
                  <a:schemeClr val="tx1"/>
                </a:solidFill>
                <a:latin typeface="Times" charset="0"/>
                <a:ea typeface="ＭＳ Ｐゴシック" charset="0"/>
              </a:defRPr>
            </a:lvl4pPr>
            <a:lvl5pPr>
              <a:defRPr sz="2900" b="1">
                <a:solidFill>
                  <a:schemeClr val="tx1"/>
                </a:solidFill>
                <a:latin typeface="Times" charset="0"/>
                <a:ea typeface="ＭＳ Ｐゴシック" charset="0"/>
              </a:defRPr>
            </a:lvl5pPr>
            <a:lvl6pPr marL="466618" eaLnBrk="0" fontAlgn="base" hangingPunct="0">
              <a:spcBef>
                <a:spcPct val="0"/>
              </a:spcBef>
              <a:spcAft>
                <a:spcPct val="0"/>
              </a:spcAft>
              <a:defRPr sz="2900" b="1">
                <a:solidFill>
                  <a:schemeClr val="tx1"/>
                </a:solidFill>
                <a:latin typeface="Times" charset="0"/>
                <a:ea typeface="ＭＳ Ｐゴシック" charset="0"/>
              </a:defRPr>
            </a:lvl6pPr>
            <a:lvl7pPr marL="933237" eaLnBrk="0" fontAlgn="base" hangingPunct="0">
              <a:spcBef>
                <a:spcPct val="0"/>
              </a:spcBef>
              <a:spcAft>
                <a:spcPct val="0"/>
              </a:spcAft>
              <a:defRPr sz="2900" b="1">
                <a:solidFill>
                  <a:schemeClr val="tx1"/>
                </a:solidFill>
                <a:latin typeface="Times" charset="0"/>
                <a:ea typeface="ＭＳ Ｐゴシック" charset="0"/>
              </a:defRPr>
            </a:lvl7pPr>
            <a:lvl8pPr marL="1399855" eaLnBrk="0" fontAlgn="base" hangingPunct="0">
              <a:spcBef>
                <a:spcPct val="0"/>
              </a:spcBef>
              <a:spcAft>
                <a:spcPct val="0"/>
              </a:spcAft>
              <a:defRPr sz="2900" b="1">
                <a:solidFill>
                  <a:schemeClr val="tx1"/>
                </a:solidFill>
                <a:latin typeface="Times" charset="0"/>
                <a:ea typeface="ＭＳ Ｐゴシック" charset="0"/>
              </a:defRPr>
            </a:lvl8pPr>
            <a:lvl9pPr marL="1866473" eaLnBrk="0" fontAlgn="base" hangingPunct="0">
              <a:spcBef>
                <a:spcPct val="0"/>
              </a:spcBef>
              <a:spcAft>
                <a:spcPct val="0"/>
              </a:spcAft>
              <a:defRPr sz="2900" b="1">
                <a:solidFill>
                  <a:schemeClr val="tx1"/>
                </a:solidFill>
                <a:latin typeface="Times" charset="0"/>
                <a:ea typeface="ＭＳ Ｐゴシック" charset="0"/>
              </a:defRPr>
            </a:lvl9pPr>
          </a:lstStyle>
          <a:p>
            <a:fld id="{C1170D10-332C-134B-84B1-B22FF09061DC}" type="slidenum">
              <a:rPr lang="en-US" sz="1200" b="0"/>
              <a:pPr/>
              <a:t>4</a:t>
            </a:fld>
            <a:endParaRPr lang="en-US" sz="1200" b="0"/>
          </a:p>
        </p:txBody>
      </p:sp>
      <p:sp>
        <p:nvSpPr>
          <p:cNvPr id="24579" name="Rectangle 2"/>
          <p:cNvSpPr>
            <a:spLocks noGrp="1" noRot="1" noChangeAspect="1" noChangeArrowheads="1"/>
          </p:cNvSpPr>
          <p:nvPr>
            <p:ph type="sldImg"/>
          </p:nvPr>
        </p:nvSpPr>
        <p:spPr>
          <a:xfrm>
            <a:off x="431800" y="596900"/>
            <a:ext cx="6183313" cy="3478213"/>
          </a:xfrm>
          <a:solidFill>
            <a:srgbClr val="FFFFFF"/>
          </a:solidFill>
          <a:ln/>
        </p:spPr>
      </p:sp>
      <p:sp>
        <p:nvSpPr>
          <p:cNvPr id="24580" name="Rectangle 3"/>
          <p:cNvSpPr>
            <a:spLocks noGrp="1" noChangeArrowheads="1"/>
          </p:cNvSpPr>
          <p:nvPr>
            <p:ph type="body" idx="1"/>
          </p:nvPr>
        </p:nvSpPr>
        <p:spPr>
          <a:solidFill>
            <a:srgbClr val="FFFFFF"/>
          </a:solidFill>
          <a:ln>
            <a:solidFill>
              <a:srgbClr val="000000"/>
            </a:solidFill>
          </a:ln>
          <a:extLst>
            <a:ext uri="{FAA26D3D-D897-4be2-8F04-BA451C77F1D7}">
              <ma14:placeholderFlag xmlns="" xmlns:a="http://schemas.openxmlformats.org/drawingml/2006/main" xmlns:r="http://schemas.openxmlformats.org/officeDocument/2006/relationships" xmlns:p="http://schemas.openxmlformats.org/presentationml/2006/main" xmlns:ma14="http://schemas.microsoft.com/office/mac/drawingml/2011/main" xmlns:mv="urn:schemas-microsoft-com:mac:vml" xmlns:mc="http://schemas.openxmlformats.org/markup-compatibility/2006" val="1"/>
            </a:ext>
          </a:extLst>
        </p:spPr>
        <p:txBody>
          <a:bodyPr/>
          <a:lstStyle/>
          <a:p>
            <a:pPr eaLnBrk="1" hangingPunct="1"/>
            <a:endParaRPr lang="en-US">
              <a:latin typeface="Times"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1800" y="596900"/>
            <a:ext cx="6183313" cy="3478213"/>
          </a:xfrm>
        </p:spPr>
      </p:sp>
      <p:sp>
        <p:nvSpPr>
          <p:cNvPr id="3" name="Notes Placeholder 2"/>
          <p:cNvSpPr>
            <a:spLocks noGrp="1"/>
          </p:cNvSpPr>
          <p:nvPr>
            <p:ph type="body" idx="1"/>
          </p:nvPr>
        </p:nvSpPr>
        <p:spPr/>
        <p:txBody>
          <a:bodyPr/>
          <a:lstStyle/>
          <a:p>
            <a:r>
              <a:rPr lang="en-US" dirty="0" smtClean="0"/>
              <a:t>Answer: D (includes everything in which the computer poses</a:t>
            </a:r>
            <a:r>
              <a:rPr lang="en-US" baseline="0" dirty="0" smtClean="0"/>
              <a:t> a question and you have to answer in a computer-readable form, which so far means multiple choice)</a:t>
            </a:r>
            <a:endParaRPr lang="en-US" dirty="0"/>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2438524755"/>
      </p:ext>
    </p:extLst>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a:xfrm>
            <a:off x="3978133" y="8842030"/>
            <a:ext cx="3043343" cy="465455"/>
          </a:xfrm>
          <a:prstGeom prst="rect">
            <a:avLst/>
          </a:prstGeom>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rgbClr val="000000"/>
                </a:solidFill>
                <a:miter lim="800000"/>
                <a:headEnd/>
                <a:tailEnd/>
              </a14:hiddenLine>
            </a:ext>
          </a:extLst>
        </p:spPr>
        <p:txBody>
          <a:bodyPr lIns="93324" tIns="46662" rIns="93324" bIns="46662"/>
          <a:lstStyle>
            <a:lvl1pPr>
              <a:defRPr sz="2900" b="1">
                <a:solidFill>
                  <a:schemeClr val="tx1"/>
                </a:solidFill>
                <a:latin typeface="Times" charset="0"/>
                <a:ea typeface="ＭＳ Ｐゴシック" charset="0"/>
                <a:cs typeface="ＭＳ Ｐゴシック" charset="0"/>
              </a:defRPr>
            </a:lvl1pPr>
            <a:lvl2pPr marL="38713119" indent="-38246500">
              <a:defRPr sz="2900" b="1">
                <a:solidFill>
                  <a:schemeClr val="tx1"/>
                </a:solidFill>
                <a:latin typeface="Times" charset="0"/>
                <a:ea typeface="ＭＳ Ｐゴシック" charset="0"/>
              </a:defRPr>
            </a:lvl2pPr>
            <a:lvl3pPr>
              <a:defRPr sz="2900" b="1">
                <a:solidFill>
                  <a:schemeClr val="tx1"/>
                </a:solidFill>
                <a:latin typeface="Times" charset="0"/>
                <a:ea typeface="ＭＳ Ｐゴシック" charset="0"/>
              </a:defRPr>
            </a:lvl3pPr>
            <a:lvl4pPr>
              <a:defRPr sz="2900" b="1">
                <a:solidFill>
                  <a:schemeClr val="tx1"/>
                </a:solidFill>
                <a:latin typeface="Times" charset="0"/>
                <a:ea typeface="ＭＳ Ｐゴシック" charset="0"/>
              </a:defRPr>
            </a:lvl4pPr>
            <a:lvl5pPr>
              <a:defRPr sz="2900" b="1">
                <a:solidFill>
                  <a:schemeClr val="tx1"/>
                </a:solidFill>
                <a:latin typeface="Times" charset="0"/>
                <a:ea typeface="ＭＳ Ｐゴシック" charset="0"/>
              </a:defRPr>
            </a:lvl5pPr>
            <a:lvl6pPr marL="466618" eaLnBrk="0" fontAlgn="base" hangingPunct="0">
              <a:spcBef>
                <a:spcPct val="0"/>
              </a:spcBef>
              <a:spcAft>
                <a:spcPct val="0"/>
              </a:spcAft>
              <a:defRPr sz="2900" b="1">
                <a:solidFill>
                  <a:schemeClr val="tx1"/>
                </a:solidFill>
                <a:latin typeface="Times" charset="0"/>
                <a:ea typeface="ＭＳ Ｐゴシック" charset="0"/>
              </a:defRPr>
            </a:lvl6pPr>
            <a:lvl7pPr marL="933237" eaLnBrk="0" fontAlgn="base" hangingPunct="0">
              <a:spcBef>
                <a:spcPct val="0"/>
              </a:spcBef>
              <a:spcAft>
                <a:spcPct val="0"/>
              </a:spcAft>
              <a:defRPr sz="2900" b="1">
                <a:solidFill>
                  <a:schemeClr val="tx1"/>
                </a:solidFill>
                <a:latin typeface="Times" charset="0"/>
                <a:ea typeface="ＭＳ Ｐゴシック" charset="0"/>
              </a:defRPr>
            </a:lvl7pPr>
            <a:lvl8pPr marL="1399855" eaLnBrk="0" fontAlgn="base" hangingPunct="0">
              <a:spcBef>
                <a:spcPct val="0"/>
              </a:spcBef>
              <a:spcAft>
                <a:spcPct val="0"/>
              </a:spcAft>
              <a:defRPr sz="2900" b="1">
                <a:solidFill>
                  <a:schemeClr val="tx1"/>
                </a:solidFill>
                <a:latin typeface="Times" charset="0"/>
                <a:ea typeface="ＭＳ Ｐゴシック" charset="0"/>
              </a:defRPr>
            </a:lvl8pPr>
            <a:lvl9pPr marL="1866473" eaLnBrk="0" fontAlgn="base" hangingPunct="0">
              <a:spcBef>
                <a:spcPct val="0"/>
              </a:spcBef>
              <a:spcAft>
                <a:spcPct val="0"/>
              </a:spcAft>
              <a:defRPr sz="2900" b="1">
                <a:solidFill>
                  <a:schemeClr val="tx1"/>
                </a:solidFill>
                <a:latin typeface="Times" charset="0"/>
                <a:ea typeface="ＭＳ Ｐゴシック" charset="0"/>
              </a:defRPr>
            </a:lvl9pPr>
          </a:lstStyle>
          <a:p>
            <a:fld id="{C1170D10-332C-134B-84B1-B22FF09061DC}" type="slidenum">
              <a:rPr lang="en-US" sz="1200" b="0"/>
              <a:pPr/>
              <a:t>7</a:t>
            </a:fld>
            <a:endParaRPr lang="en-US" sz="1200" b="0"/>
          </a:p>
        </p:txBody>
      </p:sp>
      <p:sp>
        <p:nvSpPr>
          <p:cNvPr id="24579" name="Rectangle 2"/>
          <p:cNvSpPr>
            <a:spLocks noGrp="1" noRot="1" noChangeAspect="1" noChangeArrowheads="1"/>
          </p:cNvSpPr>
          <p:nvPr>
            <p:ph type="sldImg"/>
          </p:nvPr>
        </p:nvSpPr>
        <p:spPr>
          <a:xfrm>
            <a:off x="431800" y="596900"/>
            <a:ext cx="6183313" cy="3478213"/>
          </a:xfrm>
          <a:solidFill>
            <a:srgbClr val="FFFFFF"/>
          </a:solidFill>
          <a:ln/>
        </p:spPr>
      </p:sp>
      <p:sp>
        <p:nvSpPr>
          <p:cNvPr id="24580" name="Rectangle 3"/>
          <p:cNvSpPr>
            <a:spLocks noGrp="1" noChangeArrowheads="1"/>
          </p:cNvSpPr>
          <p:nvPr>
            <p:ph type="body" idx="1"/>
          </p:nvPr>
        </p:nvSpPr>
        <p:spPr>
          <a:solidFill>
            <a:srgbClr val="FFFFFF"/>
          </a:solidFill>
          <a:ln>
            <a:solidFill>
              <a:srgbClr val="000000"/>
            </a:solidFill>
          </a:ln>
          <a:extLst>
            <a:ext uri="{FAA26D3D-D897-4be2-8F04-BA451C77F1D7}">
              <ma14:placeholderFlag xmlns="" xmlns:a="http://schemas.openxmlformats.org/drawingml/2006/main" xmlns:r="http://schemas.openxmlformats.org/officeDocument/2006/relationships" xmlns:p="http://schemas.openxmlformats.org/presentationml/2006/main" xmlns:ma14="http://schemas.microsoft.com/office/mac/drawingml/2011/main" xmlns:mv="urn:schemas-microsoft-com:mac:vml" xmlns:mc="http://schemas.openxmlformats.org/markup-compatibility/2006" val="1"/>
            </a:ext>
          </a:extLst>
        </p:spPr>
        <p:txBody>
          <a:bodyPr/>
          <a:lstStyle/>
          <a:p>
            <a:pPr eaLnBrk="1" hangingPunct="1"/>
            <a:endParaRPr lang="en-US">
              <a:latin typeface="Times"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a:xfrm>
            <a:off x="3978133" y="8842030"/>
            <a:ext cx="3043343" cy="465455"/>
          </a:xfrm>
          <a:prstGeom prst="rect">
            <a:avLst/>
          </a:prstGeom>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rgbClr val="000000"/>
                </a:solidFill>
                <a:miter lim="800000"/>
                <a:headEnd/>
                <a:tailEnd/>
              </a14:hiddenLine>
            </a:ext>
          </a:extLst>
        </p:spPr>
        <p:txBody>
          <a:bodyPr lIns="93324" tIns="46662" rIns="93324" bIns="46662"/>
          <a:lstStyle>
            <a:lvl1pPr>
              <a:defRPr sz="2900" b="1">
                <a:solidFill>
                  <a:schemeClr val="tx1"/>
                </a:solidFill>
                <a:latin typeface="Times" charset="0"/>
                <a:ea typeface="ＭＳ Ｐゴシック" charset="0"/>
                <a:cs typeface="ＭＳ Ｐゴシック" charset="0"/>
              </a:defRPr>
            </a:lvl1pPr>
            <a:lvl2pPr marL="38713119" indent="-38246500">
              <a:defRPr sz="2900" b="1">
                <a:solidFill>
                  <a:schemeClr val="tx1"/>
                </a:solidFill>
                <a:latin typeface="Times" charset="0"/>
                <a:ea typeface="ＭＳ Ｐゴシック" charset="0"/>
              </a:defRPr>
            </a:lvl2pPr>
            <a:lvl3pPr>
              <a:defRPr sz="2900" b="1">
                <a:solidFill>
                  <a:schemeClr val="tx1"/>
                </a:solidFill>
                <a:latin typeface="Times" charset="0"/>
                <a:ea typeface="ＭＳ Ｐゴシック" charset="0"/>
              </a:defRPr>
            </a:lvl3pPr>
            <a:lvl4pPr>
              <a:defRPr sz="2900" b="1">
                <a:solidFill>
                  <a:schemeClr val="tx1"/>
                </a:solidFill>
                <a:latin typeface="Times" charset="0"/>
                <a:ea typeface="ＭＳ Ｐゴシック" charset="0"/>
              </a:defRPr>
            </a:lvl4pPr>
            <a:lvl5pPr>
              <a:defRPr sz="2900" b="1">
                <a:solidFill>
                  <a:schemeClr val="tx1"/>
                </a:solidFill>
                <a:latin typeface="Times" charset="0"/>
                <a:ea typeface="ＭＳ Ｐゴシック" charset="0"/>
              </a:defRPr>
            </a:lvl5pPr>
            <a:lvl6pPr marL="466618" eaLnBrk="0" fontAlgn="base" hangingPunct="0">
              <a:spcBef>
                <a:spcPct val="0"/>
              </a:spcBef>
              <a:spcAft>
                <a:spcPct val="0"/>
              </a:spcAft>
              <a:defRPr sz="2900" b="1">
                <a:solidFill>
                  <a:schemeClr val="tx1"/>
                </a:solidFill>
                <a:latin typeface="Times" charset="0"/>
                <a:ea typeface="ＭＳ Ｐゴシック" charset="0"/>
              </a:defRPr>
            </a:lvl6pPr>
            <a:lvl7pPr marL="933237" eaLnBrk="0" fontAlgn="base" hangingPunct="0">
              <a:spcBef>
                <a:spcPct val="0"/>
              </a:spcBef>
              <a:spcAft>
                <a:spcPct val="0"/>
              </a:spcAft>
              <a:defRPr sz="2900" b="1">
                <a:solidFill>
                  <a:schemeClr val="tx1"/>
                </a:solidFill>
                <a:latin typeface="Times" charset="0"/>
                <a:ea typeface="ＭＳ Ｐゴシック" charset="0"/>
              </a:defRPr>
            </a:lvl7pPr>
            <a:lvl8pPr marL="1399855" eaLnBrk="0" fontAlgn="base" hangingPunct="0">
              <a:spcBef>
                <a:spcPct val="0"/>
              </a:spcBef>
              <a:spcAft>
                <a:spcPct val="0"/>
              </a:spcAft>
              <a:defRPr sz="2900" b="1">
                <a:solidFill>
                  <a:schemeClr val="tx1"/>
                </a:solidFill>
                <a:latin typeface="Times" charset="0"/>
                <a:ea typeface="ＭＳ Ｐゴシック" charset="0"/>
              </a:defRPr>
            </a:lvl8pPr>
            <a:lvl9pPr marL="1866473" eaLnBrk="0" fontAlgn="base" hangingPunct="0">
              <a:spcBef>
                <a:spcPct val="0"/>
              </a:spcBef>
              <a:spcAft>
                <a:spcPct val="0"/>
              </a:spcAft>
              <a:defRPr sz="2900" b="1">
                <a:solidFill>
                  <a:schemeClr val="tx1"/>
                </a:solidFill>
                <a:latin typeface="Times" charset="0"/>
                <a:ea typeface="ＭＳ Ｐゴシック" charset="0"/>
              </a:defRPr>
            </a:lvl9pPr>
          </a:lstStyle>
          <a:p>
            <a:fld id="{C1170D10-332C-134B-84B1-B22FF09061DC}" type="slidenum">
              <a:rPr lang="en-US" sz="1200" b="0"/>
              <a:pPr/>
              <a:t>8</a:t>
            </a:fld>
            <a:endParaRPr lang="en-US" sz="1200" b="0"/>
          </a:p>
        </p:txBody>
      </p:sp>
      <p:sp>
        <p:nvSpPr>
          <p:cNvPr id="24579" name="Rectangle 2"/>
          <p:cNvSpPr>
            <a:spLocks noGrp="1" noRot="1" noChangeAspect="1" noChangeArrowheads="1"/>
          </p:cNvSpPr>
          <p:nvPr>
            <p:ph type="sldImg"/>
          </p:nvPr>
        </p:nvSpPr>
        <p:spPr>
          <a:xfrm>
            <a:off x="431800" y="596900"/>
            <a:ext cx="6183313" cy="3478213"/>
          </a:xfrm>
          <a:solidFill>
            <a:srgbClr val="FFFFFF"/>
          </a:solidFill>
          <a:ln/>
        </p:spPr>
      </p:sp>
      <p:sp>
        <p:nvSpPr>
          <p:cNvPr id="24580" name="Rectangle 3"/>
          <p:cNvSpPr>
            <a:spLocks noGrp="1" noChangeArrowheads="1"/>
          </p:cNvSpPr>
          <p:nvPr>
            <p:ph type="body" idx="1"/>
          </p:nvPr>
        </p:nvSpPr>
        <p:spPr>
          <a:solidFill>
            <a:srgbClr val="FFFFFF"/>
          </a:solidFill>
          <a:ln>
            <a:solidFill>
              <a:srgbClr val="000000"/>
            </a:solidFill>
          </a:ln>
          <a:extLst>
            <a:ext uri="{FAA26D3D-D897-4be2-8F04-BA451C77F1D7}">
              <ma14:placeholderFlag xmlns="" xmlns:a="http://schemas.openxmlformats.org/drawingml/2006/main" xmlns:r="http://schemas.openxmlformats.org/officeDocument/2006/relationships" xmlns:p="http://schemas.openxmlformats.org/presentationml/2006/main" xmlns:ma14="http://schemas.microsoft.com/office/mac/drawingml/2011/main" xmlns:mv="urn:schemas-microsoft-com:mac:vml" xmlns:mc="http://schemas.openxmlformats.org/markup-compatibility/2006" val="1"/>
            </a:ext>
          </a:extLst>
        </p:spPr>
        <p:txBody>
          <a:bodyPr/>
          <a:lstStyle/>
          <a:p>
            <a:pPr eaLnBrk="1" hangingPunct="1"/>
            <a:endParaRPr lang="en-US">
              <a:latin typeface="Times"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a:xfrm>
            <a:off x="3978133" y="8842030"/>
            <a:ext cx="3043343" cy="465455"/>
          </a:xfrm>
          <a:prstGeom prst="rect">
            <a:avLst/>
          </a:prstGeom>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rgbClr val="000000"/>
                </a:solidFill>
                <a:miter lim="800000"/>
                <a:headEnd/>
                <a:tailEnd/>
              </a14:hiddenLine>
            </a:ext>
          </a:extLst>
        </p:spPr>
        <p:txBody>
          <a:bodyPr lIns="93324" tIns="46662" rIns="93324" bIns="46662"/>
          <a:lstStyle>
            <a:lvl1pPr>
              <a:defRPr sz="2900" b="1">
                <a:solidFill>
                  <a:schemeClr val="tx1"/>
                </a:solidFill>
                <a:latin typeface="Times" charset="0"/>
                <a:ea typeface="ＭＳ Ｐゴシック" charset="0"/>
                <a:cs typeface="ＭＳ Ｐゴシック" charset="0"/>
              </a:defRPr>
            </a:lvl1pPr>
            <a:lvl2pPr marL="38713119" indent="-38246500">
              <a:defRPr sz="2900" b="1">
                <a:solidFill>
                  <a:schemeClr val="tx1"/>
                </a:solidFill>
                <a:latin typeface="Times" charset="0"/>
                <a:ea typeface="ＭＳ Ｐゴシック" charset="0"/>
              </a:defRPr>
            </a:lvl2pPr>
            <a:lvl3pPr>
              <a:defRPr sz="2900" b="1">
                <a:solidFill>
                  <a:schemeClr val="tx1"/>
                </a:solidFill>
                <a:latin typeface="Times" charset="0"/>
                <a:ea typeface="ＭＳ Ｐゴシック" charset="0"/>
              </a:defRPr>
            </a:lvl3pPr>
            <a:lvl4pPr>
              <a:defRPr sz="2900" b="1">
                <a:solidFill>
                  <a:schemeClr val="tx1"/>
                </a:solidFill>
                <a:latin typeface="Times" charset="0"/>
                <a:ea typeface="ＭＳ Ｐゴシック" charset="0"/>
              </a:defRPr>
            </a:lvl4pPr>
            <a:lvl5pPr>
              <a:defRPr sz="2900" b="1">
                <a:solidFill>
                  <a:schemeClr val="tx1"/>
                </a:solidFill>
                <a:latin typeface="Times" charset="0"/>
                <a:ea typeface="ＭＳ Ｐゴシック" charset="0"/>
              </a:defRPr>
            </a:lvl5pPr>
            <a:lvl6pPr marL="466618" eaLnBrk="0" fontAlgn="base" hangingPunct="0">
              <a:spcBef>
                <a:spcPct val="0"/>
              </a:spcBef>
              <a:spcAft>
                <a:spcPct val="0"/>
              </a:spcAft>
              <a:defRPr sz="2900" b="1">
                <a:solidFill>
                  <a:schemeClr val="tx1"/>
                </a:solidFill>
                <a:latin typeface="Times" charset="0"/>
                <a:ea typeface="ＭＳ Ｐゴシック" charset="0"/>
              </a:defRPr>
            </a:lvl6pPr>
            <a:lvl7pPr marL="933237" eaLnBrk="0" fontAlgn="base" hangingPunct="0">
              <a:spcBef>
                <a:spcPct val="0"/>
              </a:spcBef>
              <a:spcAft>
                <a:spcPct val="0"/>
              </a:spcAft>
              <a:defRPr sz="2900" b="1">
                <a:solidFill>
                  <a:schemeClr val="tx1"/>
                </a:solidFill>
                <a:latin typeface="Times" charset="0"/>
                <a:ea typeface="ＭＳ Ｐゴシック" charset="0"/>
              </a:defRPr>
            </a:lvl7pPr>
            <a:lvl8pPr marL="1399855" eaLnBrk="0" fontAlgn="base" hangingPunct="0">
              <a:spcBef>
                <a:spcPct val="0"/>
              </a:spcBef>
              <a:spcAft>
                <a:spcPct val="0"/>
              </a:spcAft>
              <a:defRPr sz="2900" b="1">
                <a:solidFill>
                  <a:schemeClr val="tx1"/>
                </a:solidFill>
                <a:latin typeface="Times" charset="0"/>
                <a:ea typeface="ＭＳ Ｐゴシック" charset="0"/>
              </a:defRPr>
            </a:lvl8pPr>
            <a:lvl9pPr marL="1866473" eaLnBrk="0" fontAlgn="base" hangingPunct="0">
              <a:spcBef>
                <a:spcPct val="0"/>
              </a:spcBef>
              <a:spcAft>
                <a:spcPct val="0"/>
              </a:spcAft>
              <a:defRPr sz="2900" b="1">
                <a:solidFill>
                  <a:schemeClr val="tx1"/>
                </a:solidFill>
                <a:latin typeface="Times" charset="0"/>
                <a:ea typeface="ＭＳ Ｐゴシック" charset="0"/>
              </a:defRPr>
            </a:lvl9pPr>
          </a:lstStyle>
          <a:p>
            <a:fld id="{C1170D10-332C-134B-84B1-B22FF09061DC}" type="slidenum">
              <a:rPr lang="en-US" sz="1200" b="0"/>
              <a:pPr/>
              <a:t>9</a:t>
            </a:fld>
            <a:endParaRPr lang="en-US" sz="1200" b="0"/>
          </a:p>
        </p:txBody>
      </p:sp>
      <p:sp>
        <p:nvSpPr>
          <p:cNvPr id="24579" name="Rectangle 2"/>
          <p:cNvSpPr>
            <a:spLocks noGrp="1" noRot="1" noChangeAspect="1" noChangeArrowheads="1"/>
          </p:cNvSpPr>
          <p:nvPr>
            <p:ph type="sldImg"/>
          </p:nvPr>
        </p:nvSpPr>
        <p:spPr>
          <a:xfrm>
            <a:off x="431800" y="596900"/>
            <a:ext cx="6183313" cy="3478213"/>
          </a:xfrm>
          <a:solidFill>
            <a:srgbClr val="FFFFFF"/>
          </a:solidFill>
          <a:ln/>
        </p:spPr>
      </p:sp>
      <p:sp>
        <p:nvSpPr>
          <p:cNvPr id="24580" name="Rectangle 3"/>
          <p:cNvSpPr>
            <a:spLocks noGrp="1" noChangeArrowheads="1"/>
          </p:cNvSpPr>
          <p:nvPr>
            <p:ph type="body" idx="1"/>
          </p:nvPr>
        </p:nvSpPr>
        <p:spPr>
          <a:solidFill>
            <a:srgbClr val="FFFFFF"/>
          </a:solidFill>
          <a:ln>
            <a:solidFill>
              <a:srgbClr val="000000"/>
            </a:solidFill>
          </a:ln>
          <a:extLst>
            <a:ext uri="{FAA26D3D-D897-4be2-8F04-BA451C77F1D7}">
              <ma14:placeholderFlag xmlns="" xmlns:a="http://schemas.openxmlformats.org/drawingml/2006/main" xmlns:r="http://schemas.openxmlformats.org/officeDocument/2006/relationships" xmlns:p="http://schemas.openxmlformats.org/presentationml/2006/main" xmlns:ma14="http://schemas.microsoft.com/office/mac/drawingml/2011/main" xmlns:mv="urn:schemas-microsoft-com:mac:vml" xmlns:mc="http://schemas.openxmlformats.org/markup-compatibility/2006" val="1"/>
            </a:ext>
          </a:extLst>
        </p:spPr>
        <p:txBody>
          <a:bodyPr/>
          <a:lstStyle/>
          <a:p>
            <a:pPr eaLnBrk="1" hangingPunct="1"/>
            <a:endParaRPr lang="en-US">
              <a:latin typeface="Times"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1800" y="596900"/>
            <a:ext cx="6183313" cy="3478213"/>
          </a:xfrm>
        </p:spPr>
      </p:sp>
      <p:sp>
        <p:nvSpPr>
          <p:cNvPr id="3" name="Notes Placeholder 2"/>
          <p:cNvSpPr>
            <a:spLocks noGrp="1"/>
          </p:cNvSpPr>
          <p:nvPr>
            <p:ph type="body" idx="1"/>
          </p:nvPr>
        </p:nvSpPr>
        <p:spPr/>
        <p:txBody>
          <a:bodyPr/>
          <a:lstStyle/>
          <a:p>
            <a:r>
              <a:rPr lang="en-US" dirty="0" smtClean="0"/>
              <a:t>Answer: D (includes everything in which the computer poses</a:t>
            </a:r>
            <a:r>
              <a:rPr lang="en-US" baseline="0" dirty="0" smtClean="0"/>
              <a:t> a question and you have to answer in a computer-readable form, which so far means multiple choice)</a:t>
            </a:r>
            <a:endParaRPr lang="en-US" dirty="0"/>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2438524755"/>
      </p:ext>
    </p:extLst>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a:xfrm>
            <a:off x="3978133" y="8842030"/>
            <a:ext cx="3043343" cy="465455"/>
          </a:xfrm>
          <a:prstGeom prst="rect">
            <a:avLst/>
          </a:prstGeom>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rgbClr val="000000"/>
                </a:solidFill>
                <a:miter lim="800000"/>
                <a:headEnd/>
                <a:tailEnd/>
              </a14:hiddenLine>
            </a:ext>
          </a:extLst>
        </p:spPr>
        <p:txBody>
          <a:bodyPr lIns="93324" tIns="46662" rIns="93324" bIns="46662"/>
          <a:lstStyle>
            <a:lvl1pPr>
              <a:defRPr sz="2900" b="1">
                <a:solidFill>
                  <a:schemeClr val="tx1"/>
                </a:solidFill>
                <a:latin typeface="Times" charset="0"/>
                <a:ea typeface="ＭＳ Ｐゴシック" charset="0"/>
                <a:cs typeface="ＭＳ Ｐゴシック" charset="0"/>
              </a:defRPr>
            </a:lvl1pPr>
            <a:lvl2pPr marL="38713119" indent="-38246500">
              <a:defRPr sz="2900" b="1">
                <a:solidFill>
                  <a:schemeClr val="tx1"/>
                </a:solidFill>
                <a:latin typeface="Times" charset="0"/>
                <a:ea typeface="ＭＳ Ｐゴシック" charset="0"/>
              </a:defRPr>
            </a:lvl2pPr>
            <a:lvl3pPr>
              <a:defRPr sz="2900" b="1">
                <a:solidFill>
                  <a:schemeClr val="tx1"/>
                </a:solidFill>
                <a:latin typeface="Times" charset="0"/>
                <a:ea typeface="ＭＳ Ｐゴシック" charset="0"/>
              </a:defRPr>
            </a:lvl3pPr>
            <a:lvl4pPr>
              <a:defRPr sz="2900" b="1">
                <a:solidFill>
                  <a:schemeClr val="tx1"/>
                </a:solidFill>
                <a:latin typeface="Times" charset="0"/>
                <a:ea typeface="ＭＳ Ｐゴシック" charset="0"/>
              </a:defRPr>
            </a:lvl4pPr>
            <a:lvl5pPr>
              <a:defRPr sz="2900" b="1">
                <a:solidFill>
                  <a:schemeClr val="tx1"/>
                </a:solidFill>
                <a:latin typeface="Times" charset="0"/>
                <a:ea typeface="ＭＳ Ｐゴシック" charset="0"/>
              </a:defRPr>
            </a:lvl5pPr>
            <a:lvl6pPr marL="466618" eaLnBrk="0" fontAlgn="base" hangingPunct="0">
              <a:spcBef>
                <a:spcPct val="0"/>
              </a:spcBef>
              <a:spcAft>
                <a:spcPct val="0"/>
              </a:spcAft>
              <a:defRPr sz="2900" b="1">
                <a:solidFill>
                  <a:schemeClr val="tx1"/>
                </a:solidFill>
                <a:latin typeface="Times" charset="0"/>
                <a:ea typeface="ＭＳ Ｐゴシック" charset="0"/>
              </a:defRPr>
            </a:lvl6pPr>
            <a:lvl7pPr marL="933237" eaLnBrk="0" fontAlgn="base" hangingPunct="0">
              <a:spcBef>
                <a:spcPct val="0"/>
              </a:spcBef>
              <a:spcAft>
                <a:spcPct val="0"/>
              </a:spcAft>
              <a:defRPr sz="2900" b="1">
                <a:solidFill>
                  <a:schemeClr val="tx1"/>
                </a:solidFill>
                <a:latin typeface="Times" charset="0"/>
                <a:ea typeface="ＭＳ Ｐゴシック" charset="0"/>
              </a:defRPr>
            </a:lvl7pPr>
            <a:lvl8pPr marL="1399855" eaLnBrk="0" fontAlgn="base" hangingPunct="0">
              <a:spcBef>
                <a:spcPct val="0"/>
              </a:spcBef>
              <a:spcAft>
                <a:spcPct val="0"/>
              </a:spcAft>
              <a:defRPr sz="2900" b="1">
                <a:solidFill>
                  <a:schemeClr val="tx1"/>
                </a:solidFill>
                <a:latin typeface="Times" charset="0"/>
                <a:ea typeface="ＭＳ Ｐゴシック" charset="0"/>
              </a:defRPr>
            </a:lvl8pPr>
            <a:lvl9pPr marL="1866473" eaLnBrk="0" fontAlgn="base" hangingPunct="0">
              <a:spcBef>
                <a:spcPct val="0"/>
              </a:spcBef>
              <a:spcAft>
                <a:spcPct val="0"/>
              </a:spcAft>
              <a:defRPr sz="2900" b="1">
                <a:solidFill>
                  <a:schemeClr val="tx1"/>
                </a:solidFill>
                <a:latin typeface="Times" charset="0"/>
                <a:ea typeface="ＭＳ Ｐゴシック" charset="0"/>
              </a:defRPr>
            </a:lvl9pPr>
          </a:lstStyle>
          <a:p>
            <a:fld id="{C1170D10-332C-134B-84B1-B22FF09061DC}" type="slidenum">
              <a:rPr lang="en-US" sz="1200" b="0"/>
              <a:pPr/>
              <a:t>13</a:t>
            </a:fld>
            <a:endParaRPr lang="en-US" sz="1200" b="0"/>
          </a:p>
        </p:txBody>
      </p:sp>
      <p:sp>
        <p:nvSpPr>
          <p:cNvPr id="24579" name="Rectangle 2"/>
          <p:cNvSpPr>
            <a:spLocks noGrp="1" noRot="1" noChangeAspect="1" noChangeArrowheads="1"/>
          </p:cNvSpPr>
          <p:nvPr>
            <p:ph type="sldImg"/>
          </p:nvPr>
        </p:nvSpPr>
        <p:spPr>
          <a:xfrm>
            <a:off x="431800" y="596900"/>
            <a:ext cx="6183313" cy="3478213"/>
          </a:xfrm>
          <a:solidFill>
            <a:srgbClr val="FFFFFF"/>
          </a:solidFill>
          <a:ln/>
        </p:spPr>
      </p:sp>
      <p:sp>
        <p:nvSpPr>
          <p:cNvPr id="24580" name="Rectangle 3"/>
          <p:cNvSpPr>
            <a:spLocks noGrp="1" noChangeArrowheads="1"/>
          </p:cNvSpPr>
          <p:nvPr>
            <p:ph type="body" idx="1"/>
          </p:nvPr>
        </p:nvSpPr>
        <p:spPr>
          <a:solidFill>
            <a:srgbClr val="FFFFFF"/>
          </a:solidFill>
          <a:ln>
            <a:solidFill>
              <a:srgbClr val="000000"/>
            </a:solidFill>
          </a:ln>
          <a:extLst>
            <a:ext uri="{FAA26D3D-D897-4be2-8F04-BA451C77F1D7}">
              <ma14:placeholderFlag xmlns="" xmlns:a="http://schemas.openxmlformats.org/drawingml/2006/main" xmlns:r="http://schemas.openxmlformats.org/officeDocument/2006/relationships" xmlns:p="http://schemas.openxmlformats.org/presentationml/2006/main" xmlns:ma14="http://schemas.microsoft.com/office/mac/drawingml/2011/main" xmlns:mv="urn:schemas-microsoft-com:mac:vml" xmlns:mc="http://schemas.openxmlformats.org/markup-compatibility/2006" val="1"/>
            </a:ext>
          </a:extLst>
        </p:spPr>
        <p:txBody>
          <a:bodyPr/>
          <a:lstStyle/>
          <a:p>
            <a:pPr eaLnBrk="1" hangingPunct="1"/>
            <a:endParaRPr lang="en-US">
              <a:latin typeface="Times"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657600" y="1188732"/>
            <a:ext cx="4724400" cy="6367037"/>
          </a:xfrm>
        </p:spPr>
        <p:txBody>
          <a:bodyPr/>
          <a:lstStyle>
            <a:lvl1pPr>
              <a:defRPr sz="4000"/>
            </a:lvl1pPr>
            <a:lvl2pPr>
              <a:defRPr sz="3400"/>
            </a:lvl2pPr>
            <a:lvl3pPr>
              <a:defRPr sz="2900"/>
            </a:lvl3pPr>
            <a:lvl4pPr>
              <a:defRPr sz="2600"/>
            </a:lvl4pPr>
            <a:lvl5pPr>
              <a:defRPr sz="2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9144002" y="1188732"/>
            <a:ext cx="4766310" cy="6367037"/>
          </a:xfrm>
        </p:spPr>
        <p:txBody>
          <a:bodyPr/>
          <a:lstStyle>
            <a:lvl1pPr>
              <a:defRPr sz="4000"/>
            </a:lvl1pPr>
            <a:lvl2pPr>
              <a:defRPr sz="3400"/>
            </a:lvl2pPr>
            <a:lvl3pPr>
              <a:defRPr sz="2900"/>
            </a:lvl3pPr>
            <a:lvl4pPr>
              <a:defRPr sz="2600"/>
            </a:lvl4pPr>
            <a:lvl5pPr>
              <a:defRPr sz="2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5" name="Title Placeholder 21"/>
          <p:cNvSpPr>
            <a:spLocks noGrp="1"/>
          </p:cNvSpPr>
          <p:nvPr>
            <p:ph type="title"/>
          </p:nvPr>
        </p:nvSpPr>
        <p:spPr>
          <a:xfrm>
            <a:off x="883927" y="255056"/>
            <a:ext cx="13060680" cy="914400"/>
          </a:xfrm>
          <a:prstGeom prst="rect">
            <a:avLst/>
          </a:prstGeom>
        </p:spPr>
        <p:txBody>
          <a:bodyPr vert="horz" lIns="130562" tIns="65282" rIns="130562" bIns="65282" anchor="t">
            <a:noAutofit/>
          </a:bodyPr>
          <a:lstStyle/>
          <a:p>
            <a:r>
              <a:rPr lang="en-US" dirty="0" smtClean="0"/>
              <a:t>Click to edit Master title style</a:t>
            </a:r>
            <a:endParaRPr lang="en-US" dirty="0"/>
          </a:p>
        </p:txBody>
      </p:sp>
      <p:cxnSp>
        <p:nvCxnSpPr>
          <p:cNvPr id="26" name="Straight Connector 25"/>
          <p:cNvCxnSpPr/>
          <p:nvPr userDrawn="1"/>
        </p:nvCxnSpPr>
        <p:spPr>
          <a:xfrm flipV="1">
            <a:off x="883399" y="1188720"/>
            <a:ext cx="13015486" cy="928"/>
          </a:xfrm>
          <a:prstGeom prst="line">
            <a:avLst/>
          </a:prstGeom>
          <a:ln>
            <a:solidFill>
              <a:schemeClr val="tx2"/>
            </a:solidFill>
          </a:ln>
          <a:effectLst>
            <a:glow rad="101600">
              <a:schemeClr val="tx2">
                <a:alpha val="75000"/>
              </a:schemeClr>
            </a:glow>
          </a:effectLst>
        </p:spPr>
        <p:style>
          <a:lnRef idx="2">
            <a:schemeClr val="accent1"/>
          </a:lnRef>
          <a:fillRef idx="0">
            <a:schemeClr val="accent1"/>
          </a:fillRef>
          <a:effectRef idx="1">
            <a:schemeClr val="accent1"/>
          </a:effectRef>
          <a:fontRef idx="minor">
            <a:schemeClr val="tx1"/>
          </a:fontRef>
        </p:style>
      </p:cxnSp>
      <p:pic>
        <p:nvPicPr>
          <p:cNvPr id="27" name="Picture 9"/>
          <p:cNvPicPr>
            <a:picLocks noChangeAspect="1"/>
          </p:cNvPicPr>
          <p:nvPr userDrawn="1"/>
        </p:nvPicPr>
        <p:blipFill>
          <a:blip r:embed="rId2"/>
          <a:srcRect/>
          <a:stretch>
            <a:fillRect/>
          </a:stretch>
        </p:blipFill>
        <p:spPr bwMode="auto">
          <a:xfrm>
            <a:off x="121231" y="217174"/>
            <a:ext cx="716987" cy="849630"/>
          </a:xfrm>
          <a:prstGeom prst="rect">
            <a:avLst/>
          </a:prstGeom>
          <a:noFill/>
          <a:ln w="9525">
            <a:noFill/>
            <a:miter lim="800000"/>
            <a:headEnd/>
            <a:tailEnd/>
          </a:ln>
        </p:spPr>
      </p:pic>
      <p:sp>
        <p:nvSpPr>
          <p:cNvPr id="13" name="Rectangle 10"/>
          <p:cNvSpPr>
            <a:spLocks noChangeArrowheads="1"/>
          </p:cNvSpPr>
          <p:nvPr userDrawn="1"/>
        </p:nvSpPr>
        <p:spPr bwMode="auto">
          <a:xfrm>
            <a:off x="3657600" y="7894720"/>
            <a:ext cx="10972800" cy="365636"/>
          </a:xfrm>
          <a:prstGeom prst="rect">
            <a:avLst/>
          </a:prstGeom>
          <a:noFill/>
          <a:ln w="12700">
            <a:noFill/>
            <a:miter lim="800000"/>
            <a:headEnd/>
            <a:tailEnd/>
          </a:ln>
          <a:effectLst/>
        </p:spPr>
        <p:txBody>
          <a:bodyPr wrap="square" lIns="90671" tIns="36270" rIns="90671" bIns="36270">
            <a:prstTxWarp prst="textNoShape">
              <a:avLst/>
            </a:prstTxWarp>
            <a:spAutoFit/>
          </a:bodyPr>
          <a:lstStyle/>
          <a:p>
            <a:pPr algn="ctr" eaLnBrk="0" hangingPunct="0">
              <a:defRPr/>
            </a:pPr>
            <a:r>
              <a:rPr lang="en-US" sz="1900" b="1" dirty="0">
                <a:solidFill>
                  <a:schemeClr val="tx1"/>
                </a:solidFill>
                <a:latin typeface="18 VAG Rounded Black   09390"/>
                <a:ea typeface="+mn-ea"/>
                <a:cs typeface="+mn-cs"/>
              </a:rPr>
              <a:t>UC Berkeley “The Beauty and Joy of Computing”</a:t>
            </a:r>
            <a:r>
              <a:rPr lang="en-US" sz="1900" b="1" dirty="0">
                <a:solidFill>
                  <a:srgbClr val="FFFF00"/>
                </a:solidFill>
                <a:latin typeface="18 VAG Rounded Black   09390"/>
                <a:ea typeface="+mn-ea"/>
                <a:cs typeface="+mn-cs"/>
              </a:rPr>
              <a:t>: </a:t>
            </a:r>
            <a:r>
              <a:rPr lang="en-US" sz="1900" b="1" kern="1200" dirty="0">
                <a:solidFill>
                  <a:srgbClr val="FFFF00"/>
                </a:solidFill>
                <a:latin typeface="18 VAG Rounded Black   09390"/>
                <a:ea typeface="ＭＳ Ｐゴシック" pitchFamily="-1" charset="-128"/>
                <a:cs typeface="ＭＳ Ｐゴシック" pitchFamily="-1" charset="-128"/>
              </a:rPr>
              <a:t>Impact of Computing II</a:t>
            </a:r>
            <a:r>
              <a:rPr lang="en-US" sz="1900" b="1" kern="1200" baseline="0" dirty="0">
                <a:solidFill>
                  <a:srgbClr val="FFFF00"/>
                </a:solidFill>
                <a:latin typeface="18 VAG Rounded Black   09390"/>
                <a:ea typeface="ＭＳ Ｐゴシック" pitchFamily="-1" charset="-128"/>
                <a:cs typeface="ＭＳ Ｐゴシック" pitchFamily="-1" charset="-128"/>
              </a:rPr>
              <a:t> </a:t>
            </a:r>
            <a:r>
              <a:rPr lang="en-US" sz="1900" b="1" dirty="0">
                <a:solidFill>
                  <a:schemeClr val="tx1"/>
                </a:solidFill>
                <a:latin typeface="18 VAG Rounded Black   09390"/>
                <a:ea typeface="+mn-ea"/>
                <a:cs typeface="+mn-cs"/>
              </a:rPr>
              <a:t>(</a:t>
            </a:r>
            <a:fld id="{F6F39CF2-87E7-FF4A-9C8E-A745CB692DE9}" type="slidenum">
              <a:rPr lang="en-US" sz="1900" b="1">
                <a:solidFill>
                  <a:schemeClr val="tx1"/>
                </a:solidFill>
                <a:latin typeface="18 VAG Rounded Black   09390"/>
                <a:ea typeface="+mn-ea"/>
                <a:cs typeface="+mn-cs"/>
              </a:rPr>
              <a:pPr algn="ctr" eaLnBrk="0" hangingPunct="0">
                <a:defRPr/>
              </a:pPr>
              <a:t>‹#›</a:t>
            </a:fld>
            <a:r>
              <a:rPr lang="en-US" sz="1900" b="1" dirty="0">
                <a:solidFill>
                  <a:schemeClr val="tx1"/>
                </a:solidFill>
                <a:latin typeface="18 VAG Rounded Black   09390"/>
                <a:ea typeface="+mn-ea"/>
                <a:cs typeface="+mn-cs"/>
              </a:rPr>
              <a:t>)          </a:t>
            </a:r>
          </a:p>
        </p:txBody>
      </p:sp>
      <p:pic>
        <p:nvPicPr>
          <p:cNvPr id="14" name="Picture 25" descr="Seal"/>
          <p:cNvPicPr>
            <a:picLocks noChangeAspect="1" noChangeArrowheads="1"/>
          </p:cNvPicPr>
          <p:nvPr userDrawn="1"/>
        </p:nvPicPr>
        <p:blipFill>
          <a:blip r:embed="rId3"/>
          <a:srcRect/>
          <a:stretch>
            <a:fillRect/>
          </a:stretch>
        </p:blipFill>
        <p:spPr bwMode="auto">
          <a:xfrm>
            <a:off x="3733800" y="7391400"/>
            <a:ext cx="731520" cy="731520"/>
          </a:xfrm>
          <a:prstGeom prst="rect">
            <a:avLst/>
          </a:prstGeom>
          <a:noFill/>
          <a:ln w="9525">
            <a:noFill/>
            <a:miter lim="800000"/>
            <a:headEnd/>
            <a:tailEnd/>
          </a:ln>
        </p:spPr>
      </p:pic>
      <p:pic>
        <p:nvPicPr>
          <p:cNvPr id="15" name="Picture 8"/>
          <p:cNvPicPr>
            <a:picLocks noChangeAspect="1"/>
          </p:cNvPicPr>
          <p:nvPr userDrawn="1"/>
        </p:nvPicPr>
        <p:blipFill>
          <a:blip r:embed="rId4"/>
          <a:srcRect/>
          <a:stretch>
            <a:fillRect/>
          </a:stretch>
        </p:blipFill>
        <p:spPr bwMode="auto">
          <a:xfrm>
            <a:off x="13198375" y="7757162"/>
            <a:ext cx="1432043" cy="472440"/>
          </a:xfrm>
          <a:prstGeom prst="rect">
            <a:avLst/>
          </a:prstGeom>
          <a:noFill/>
          <a:ln w="9525">
            <a:noFill/>
            <a:miter lim="800000"/>
            <a:headEnd/>
            <a:tailEnd/>
          </a:ln>
        </p:spPr>
      </p:pic>
      <p:sp>
        <p:nvSpPr>
          <p:cNvPr id="16" name="Rectangle 11"/>
          <p:cNvSpPr>
            <a:spLocks noChangeArrowheads="1"/>
          </p:cNvSpPr>
          <p:nvPr userDrawn="1"/>
        </p:nvSpPr>
        <p:spPr bwMode="auto">
          <a:xfrm>
            <a:off x="13876559" y="7498089"/>
            <a:ext cx="753851" cy="288692"/>
          </a:xfrm>
          <a:prstGeom prst="rect">
            <a:avLst/>
          </a:prstGeom>
          <a:noFill/>
          <a:ln w="12700">
            <a:noFill/>
            <a:miter lim="800000"/>
            <a:headEnd/>
            <a:tailEnd/>
          </a:ln>
          <a:effectLst/>
        </p:spPr>
        <p:txBody>
          <a:bodyPr wrap="square" lIns="90671" tIns="36270" rIns="90671" bIns="36270">
            <a:prstTxWarp prst="textNoShape">
              <a:avLst/>
            </a:prstTxWarp>
            <a:spAutoFit/>
          </a:bodyPr>
          <a:lstStyle/>
          <a:p>
            <a:pPr algn="r" eaLnBrk="0" hangingPunct="0">
              <a:defRPr/>
            </a:pPr>
            <a:r>
              <a:rPr lang="en-US" sz="1400" b="1" dirty="0">
                <a:solidFill>
                  <a:schemeClr val="tx1"/>
                </a:solidFill>
                <a:latin typeface="18 VAG Rounded Black   09390"/>
                <a:ea typeface="+mn-ea"/>
                <a:cs typeface="+mn-cs"/>
              </a:rPr>
              <a:t>Garcia</a:t>
            </a:r>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10363200" y="7700014"/>
            <a:ext cx="3413760" cy="438150"/>
          </a:xfrm>
          <a:prstGeom prst="rect">
            <a:avLst/>
          </a:prstGeom>
        </p:spPr>
        <p:txBody>
          <a:bodyPr lIns="130562" tIns="65282" rIns="130562" bIns="65282"/>
          <a:lstStyle>
            <a:lvl1pPr eaLnBrk="0" hangingPunct="0">
              <a:defRPr>
                <a:latin typeface="Helvetica" pitchFamily="-65" charset="0"/>
                <a:ea typeface="+mn-ea"/>
                <a:cs typeface="+mn-cs"/>
              </a:defRPr>
            </a:lvl1pPr>
          </a:lstStyle>
          <a:p>
            <a:pPr>
              <a:defRPr/>
            </a:pPr>
            <a:endParaRPr/>
          </a:p>
        </p:txBody>
      </p:sp>
      <p:sp>
        <p:nvSpPr>
          <p:cNvPr id="5" name="Footer Placeholder 4"/>
          <p:cNvSpPr>
            <a:spLocks noGrp="1"/>
          </p:cNvSpPr>
          <p:nvPr>
            <p:ph type="ftr" sz="quarter" idx="11"/>
          </p:nvPr>
        </p:nvSpPr>
        <p:spPr>
          <a:xfrm>
            <a:off x="1463040" y="7700014"/>
            <a:ext cx="8900160" cy="438150"/>
          </a:xfrm>
          <a:prstGeom prst="rect">
            <a:avLst/>
          </a:prstGeom>
        </p:spPr>
        <p:txBody>
          <a:bodyPr vert="horz" wrap="square" lIns="130562" tIns="65282" rIns="130562" bIns="65282" numCol="1" anchor="t" anchorCtr="0" compatLnSpc="1">
            <a:prstTxWarp prst="textNoShape">
              <a:avLst/>
            </a:prstTxWarp>
          </a:bodyPr>
          <a:lstStyle>
            <a:lvl1pPr eaLnBrk="0" hangingPunct="0">
              <a:defRPr>
                <a:latin typeface="Helvetica" charset="0"/>
                <a:ea typeface="+mn-ea"/>
                <a:cs typeface="+mn-cs"/>
              </a:defRPr>
            </a:lvl1pPr>
          </a:lstStyle>
          <a:p>
            <a:pPr>
              <a:defRPr/>
            </a:pPr>
            <a:r>
              <a:rPr lang="en-US"/>
              <a:t>
              </a:t>
            </a:r>
          </a:p>
        </p:txBody>
      </p:sp>
      <p:sp>
        <p:nvSpPr>
          <p:cNvPr id="6" name="Slide Number Placeholder 5"/>
          <p:cNvSpPr>
            <a:spLocks noGrp="1"/>
          </p:cNvSpPr>
          <p:nvPr>
            <p:ph type="sldNum" sz="quarter" idx="12"/>
          </p:nvPr>
        </p:nvSpPr>
        <p:spPr>
          <a:xfrm>
            <a:off x="13776960" y="7700014"/>
            <a:ext cx="731520" cy="438150"/>
          </a:xfrm>
          <a:prstGeom prst="rect">
            <a:avLst/>
          </a:prstGeom>
        </p:spPr>
        <p:txBody>
          <a:bodyPr lIns="130562" tIns="65282" rIns="130562" bIns="65282"/>
          <a:lstStyle>
            <a:lvl1pPr eaLnBrk="0" hangingPunct="0">
              <a:defRPr>
                <a:latin typeface="Helvetica" pitchFamily="-65" charset="0"/>
                <a:ea typeface="+mn-ea"/>
                <a:cs typeface="+mn-cs"/>
              </a:defRPr>
            </a:lvl1pPr>
          </a:lstStyle>
          <a:p>
            <a:pPr>
              <a:defRPr/>
            </a:pPr>
            <a:fld id="{369ACC4A-C4B3-2E4C-9A16-1CB1EAFC5291}" type="slidenum">
              <a:rPr/>
              <a:pPr>
                <a:defRPr/>
              </a:pP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607040" y="329567"/>
            <a:ext cx="3169920" cy="7021830"/>
          </a:xfrm>
        </p:spPr>
        <p:txBody>
          <a:bodyPr vert="eaVert" anchor="ctr"/>
          <a:lstStyle/>
          <a:p>
            <a:r>
              <a:rPr lang="en-US" smtClean="0"/>
              <a:t>Click to edit Master title style</a:t>
            </a:r>
            <a:endParaRPr lang="en-US"/>
          </a:p>
        </p:txBody>
      </p:sp>
      <p:sp>
        <p:nvSpPr>
          <p:cNvPr id="3" name="Vertical Text Placeholder 2"/>
          <p:cNvSpPr>
            <a:spLocks noGrp="1"/>
          </p:cNvSpPr>
          <p:nvPr>
            <p:ph type="body" orient="vert" idx="1"/>
          </p:nvPr>
        </p:nvSpPr>
        <p:spPr>
          <a:xfrm>
            <a:off x="975360" y="329567"/>
            <a:ext cx="9387840" cy="702183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10363200" y="7700014"/>
            <a:ext cx="3413760" cy="438150"/>
          </a:xfrm>
          <a:prstGeom prst="rect">
            <a:avLst/>
          </a:prstGeom>
        </p:spPr>
        <p:txBody>
          <a:bodyPr lIns="130562" tIns="65282" rIns="130562" bIns="65282"/>
          <a:lstStyle>
            <a:lvl1pPr eaLnBrk="0" hangingPunct="0">
              <a:defRPr>
                <a:latin typeface="Helvetica" pitchFamily="-65" charset="0"/>
                <a:ea typeface="+mn-ea"/>
                <a:cs typeface="+mn-cs"/>
              </a:defRPr>
            </a:lvl1pPr>
          </a:lstStyle>
          <a:p>
            <a:pPr>
              <a:defRPr/>
            </a:pPr>
            <a:endParaRPr/>
          </a:p>
        </p:txBody>
      </p:sp>
      <p:sp>
        <p:nvSpPr>
          <p:cNvPr id="5" name="Footer Placeholder 4"/>
          <p:cNvSpPr>
            <a:spLocks noGrp="1"/>
          </p:cNvSpPr>
          <p:nvPr>
            <p:ph type="ftr" sz="quarter" idx="11"/>
          </p:nvPr>
        </p:nvSpPr>
        <p:spPr>
          <a:xfrm>
            <a:off x="1463040" y="7700014"/>
            <a:ext cx="8900160" cy="438150"/>
          </a:xfrm>
          <a:prstGeom prst="rect">
            <a:avLst/>
          </a:prstGeom>
        </p:spPr>
        <p:txBody>
          <a:bodyPr vert="horz" wrap="square" lIns="130562" tIns="65282" rIns="130562" bIns="65282" numCol="1" anchor="t" anchorCtr="0" compatLnSpc="1">
            <a:prstTxWarp prst="textNoShape">
              <a:avLst/>
            </a:prstTxWarp>
          </a:bodyPr>
          <a:lstStyle>
            <a:lvl1pPr eaLnBrk="0" hangingPunct="0">
              <a:defRPr>
                <a:latin typeface="Helvetica" charset="0"/>
                <a:ea typeface="+mn-ea"/>
                <a:cs typeface="+mn-cs"/>
              </a:defRPr>
            </a:lvl1pPr>
          </a:lstStyle>
          <a:p>
            <a:pPr>
              <a:defRPr/>
            </a:pPr>
            <a:r>
              <a:rPr lang="en-US"/>
              <a:t>
              </a:t>
            </a:r>
          </a:p>
        </p:txBody>
      </p:sp>
      <p:sp>
        <p:nvSpPr>
          <p:cNvPr id="6" name="Slide Number Placeholder 5"/>
          <p:cNvSpPr>
            <a:spLocks noGrp="1"/>
          </p:cNvSpPr>
          <p:nvPr>
            <p:ph type="sldNum" sz="quarter" idx="12"/>
          </p:nvPr>
        </p:nvSpPr>
        <p:spPr>
          <a:xfrm>
            <a:off x="13776960" y="7700014"/>
            <a:ext cx="731520" cy="438150"/>
          </a:xfrm>
          <a:prstGeom prst="rect">
            <a:avLst/>
          </a:prstGeom>
        </p:spPr>
        <p:txBody>
          <a:bodyPr lIns="130562" tIns="65282" rIns="130562" bIns="65282"/>
          <a:lstStyle>
            <a:lvl1pPr eaLnBrk="0" hangingPunct="0">
              <a:defRPr>
                <a:latin typeface="Helvetica" pitchFamily="-65" charset="0"/>
                <a:ea typeface="+mn-ea"/>
                <a:cs typeface="+mn-cs"/>
              </a:defRPr>
            </a:lvl1pPr>
          </a:lstStyle>
          <a:p>
            <a:pPr>
              <a:defRPr/>
            </a:pPr>
            <a:fld id="{A484701E-00B5-B446-8F20-163EC44EFCE5}" type="slidenum">
              <a:rPr/>
              <a:pPr>
                <a:defRPr/>
              </a:pPr>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xAndClipArt">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1219200" y="182887"/>
            <a:ext cx="9164320" cy="569597"/>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1097280" y="1371613"/>
            <a:ext cx="6156960" cy="256603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lipArt Placeholder 3"/>
          <p:cNvSpPr>
            <a:spLocks noGrp="1"/>
          </p:cNvSpPr>
          <p:nvPr>
            <p:ph type="clipArt" sz="half" idx="2"/>
          </p:nvPr>
        </p:nvSpPr>
        <p:spPr>
          <a:xfrm>
            <a:off x="7498080" y="1371613"/>
            <a:ext cx="6156960" cy="2566037"/>
          </a:xfrm>
        </p:spPr>
        <p:txBody>
          <a:bodyPr/>
          <a:lstStyle/>
          <a:p>
            <a:pPr lvl="0"/>
            <a:endParaRPr lang="en-US" noProof="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preserve="1" userDrawn="1">
  <p:cSld name="Title Slide">
    <p:spTree>
      <p:nvGrpSpPr>
        <p:cNvPr id="1" name=""/>
        <p:cNvGrpSpPr/>
        <p:nvPr/>
      </p:nvGrpSpPr>
      <p:grpSpPr>
        <a:xfrm>
          <a:off x="0" y="0"/>
          <a:ext cx="0" cy="0"/>
          <a:chOff x="0" y="0"/>
          <a:chExt cx="0" cy="0"/>
        </a:xfrm>
      </p:grpSpPr>
      <p:sp>
        <p:nvSpPr>
          <p:cNvPr id="4" name="Rectangle 3"/>
          <p:cNvSpPr/>
          <p:nvPr/>
        </p:nvSpPr>
        <p:spPr>
          <a:xfrm>
            <a:off x="495321" y="817247"/>
            <a:ext cx="73659" cy="43815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lIns="130562" tIns="65282" rIns="130562" bIns="65282" anchor="ctr"/>
          <a:lstStyle/>
          <a:p>
            <a:pPr algn="ctr">
              <a:defRPr/>
            </a:pPr>
            <a:endParaRPr lang="en-US" dirty="0"/>
          </a:p>
        </p:txBody>
      </p:sp>
      <p:sp>
        <p:nvSpPr>
          <p:cNvPr id="5" name="Rectangle 4"/>
          <p:cNvSpPr/>
          <p:nvPr/>
        </p:nvSpPr>
        <p:spPr>
          <a:xfrm>
            <a:off x="429263" y="817247"/>
            <a:ext cx="45720" cy="43815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lIns="130562" tIns="65282" rIns="130562" bIns="65282" anchor="ctr"/>
          <a:lstStyle/>
          <a:p>
            <a:pPr algn="ctr">
              <a:defRPr/>
            </a:pPr>
            <a:endParaRPr lang="en-US" dirty="0"/>
          </a:p>
        </p:txBody>
      </p:sp>
      <p:sp>
        <p:nvSpPr>
          <p:cNvPr id="6" name="Rectangle 5"/>
          <p:cNvSpPr/>
          <p:nvPr/>
        </p:nvSpPr>
        <p:spPr>
          <a:xfrm>
            <a:off x="398783" y="817247"/>
            <a:ext cx="15240" cy="43815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lIns="130562" tIns="65282" rIns="130562" bIns="65282" anchor="ctr"/>
          <a:lstStyle/>
          <a:p>
            <a:pPr algn="ctr">
              <a:defRPr/>
            </a:pPr>
            <a:endParaRPr lang="en-US"/>
          </a:p>
        </p:txBody>
      </p:sp>
      <p:sp>
        <p:nvSpPr>
          <p:cNvPr id="7" name="Rectangle 6"/>
          <p:cNvSpPr/>
          <p:nvPr/>
        </p:nvSpPr>
        <p:spPr>
          <a:xfrm>
            <a:off x="355600" y="817247"/>
            <a:ext cx="12701" cy="43815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lIns="130562" tIns="65282" rIns="130562" bIns="65282" anchor="ctr"/>
          <a:lstStyle/>
          <a:p>
            <a:pPr algn="ctr">
              <a:defRPr/>
            </a:pPr>
            <a:endParaRPr lang="en-US" dirty="0"/>
          </a:p>
        </p:txBody>
      </p:sp>
      <p:sp>
        <p:nvSpPr>
          <p:cNvPr id="9" name="Subtitle 8"/>
          <p:cNvSpPr>
            <a:spLocks noGrp="1"/>
          </p:cNvSpPr>
          <p:nvPr>
            <p:ph type="subTitle" idx="1"/>
          </p:nvPr>
        </p:nvSpPr>
        <p:spPr>
          <a:xfrm>
            <a:off x="4267200" y="3401568"/>
            <a:ext cx="9631680" cy="1810512"/>
          </a:xfrm>
        </p:spPr>
        <p:txBody>
          <a:bodyPr lIns="143621" anchor="ctr">
            <a:scene3d>
              <a:camera prst="orthographicFront"/>
              <a:lightRig rig="flat" dir="tl">
                <a:rot lat="0" lon="0" rev="6600000"/>
              </a:lightRig>
            </a:scene3d>
            <a:sp3d extrusionH="25400" contourW="8890">
              <a:bevelT w="38100" h="31750"/>
              <a:contourClr>
                <a:schemeClr val="accent2">
                  <a:shade val="75000"/>
                </a:schemeClr>
              </a:contourClr>
            </a:sp3d>
          </a:bodyPr>
          <a:lstStyle>
            <a:lvl1pPr marL="0" indent="0" algn="ctr">
              <a:spcBef>
                <a:spcPts val="0"/>
              </a:spcBef>
              <a:buNone/>
              <a:defRPr sz="10100" b="1" cap="none" spc="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defRPr>
            </a:lvl1pPr>
            <a:lvl2pPr marL="652815" indent="0" algn="ctr">
              <a:buNone/>
            </a:lvl2pPr>
            <a:lvl3pPr marL="1305635" indent="0" algn="ctr">
              <a:buNone/>
            </a:lvl3pPr>
            <a:lvl4pPr marL="1958454" indent="0" algn="ctr">
              <a:buNone/>
            </a:lvl4pPr>
            <a:lvl5pPr marL="2611271" indent="0" algn="ctr">
              <a:buNone/>
            </a:lvl5pPr>
            <a:lvl6pPr marL="3264083" indent="0" algn="ctr">
              <a:buNone/>
            </a:lvl6pPr>
            <a:lvl7pPr marL="3916900" indent="0" algn="ctr">
              <a:buNone/>
            </a:lvl7pPr>
            <a:lvl8pPr marL="4569714" indent="0" algn="ctr">
              <a:buNone/>
            </a:lvl8pPr>
            <a:lvl9pPr marL="5222535" indent="0" algn="ctr">
              <a:buNone/>
            </a:lvl9pPr>
          </a:lstStyle>
          <a:p>
            <a:r>
              <a:rPr lang="en-US" dirty="0" smtClean="0"/>
              <a:t>Click to edit Master subtitle style</a:t>
            </a:r>
            <a:endParaRPr lang="en-US" dirty="0"/>
          </a:p>
        </p:txBody>
      </p:sp>
      <p:sp>
        <p:nvSpPr>
          <p:cNvPr id="11" name="Oval 10"/>
          <p:cNvSpPr/>
          <p:nvPr userDrawn="1"/>
        </p:nvSpPr>
        <p:spPr>
          <a:xfrm>
            <a:off x="4431514" y="6690864"/>
            <a:ext cx="9436901" cy="471949"/>
          </a:xfrm>
          <a:prstGeom prst="ellipse">
            <a:avLst/>
          </a:prstGeom>
          <a:solidFill>
            <a:schemeClr val="bg1">
              <a:alpha val="17000"/>
            </a:schemeClr>
          </a:solidFill>
          <a:ln>
            <a:noFill/>
          </a:ln>
          <a:effectLst>
            <a:softEdge rad="139700"/>
          </a:effectLst>
        </p:spPr>
        <p:style>
          <a:lnRef idx="1">
            <a:schemeClr val="accent1"/>
          </a:lnRef>
          <a:fillRef idx="3">
            <a:schemeClr val="accent1"/>
          </a:fillRef>
          <a:effectRef idx="2">
            <a:schemeClr val="accent1"/>
          </a:effectRef>
          <a:fontRef idx="minor">
            <a:schemeClr val="lt1"/>
          </a:fontRef>
        </p:style>
        <p:txBody>
          <a:bodyPr lIns="91401" tIns="45699" rIns="91401" bIns="45699" anchor="ctr"/>
          <a:lstStyle/>
          <a:p>
            <a:pPr algn="ctr">
              <a:defRPr/>
            </a:pPr>
            <a:endParaRPr lang="en-US" dirty="0"/>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secHead" preserve="1">
  <p:cSld name="Section Header">
    <p:spTree>
      <p:nvGrpSpPr>
        <p:cNvPr id="1" name=""/>
        <p:cNvGrpSpPr/>
        <p:nvPr/>
      </p:nvGrpSpPr>
      <p:grpSpPr>
        <a:xfrm>
          <a:off x="0" y="0"/>
          <a:ext cx="0" cy="0"/>
          <a:chOff x="0" y="0"/>
          <a:chExt cx="0" cy="0"/>
        </a:xfrm>
      </p:grpSpPr>
      <p:sp>
        <p:nvSpPr>
          <p:cNvPr id="4" name="Freeform 3"/>
          <p:cNvSpPr>
            <a:spLocks/>
          </p:cNvSpPr>
          <p:nvPr/>
        </p:nvSpPr>
        <p:spPr bwMode="auto">
          <a:xfrm>
            <a:off x="7726682" y="1287781"/>
            <a:ext cx="6913880" cy="6949440"/>
          </a:xfrm>
          <a:custGeom>
            <a:avLst>
              <a:gd name="A1" fmla="val 0"/>
              <a:gd name="A2" fmla="val 0"/>
              <a:gd name="A3" fmla="val 0"/>
              <a:gd name="A4" fmla="val 0"/>
              <a:gd name="A5" fmla="val 0"/>
              <a:gd name="A6" fmla="val 0"/>
              <a:gd name="A7" fmla="val 0"/>
              <a:gd name="A8" fmla="val 0"/>
            </a:avLst>
            <a:gdLst/>
            <a:ahLst/>
            <a:cxnLst>
              <a:cxn ang="0">
                <a:pos x="0" y="3648"/>
              </a:cxn>
              <a:cxn ang="0">
                <a:pos x="720" y="2016"/>
              </a:cxn>
              <a:cxn ang="0">
                <a:pos x="2736" y="0"/>
              </a:cxn>
              <a:cxn ang="0">
                <a:pos x="2736" y="96"/>
              </a:cxn>
              <a:cxn ang="0">
                <a:pos x="744" y="2038"/>
              </a:cxn>
              <a:cxn ang="0">
                <a:pos x="48" y="3648"/>
              </a:cxn>
              <a:cxn ang="0">
                <a:pos x="0" y="3648"/>
              </a:cxn>
            </a:cxnLst>
            <a:rect l="0" t="0" r="0" b="0"/>
            <a:pathLst>
              <a:path w="2736" h="3648">
                <a:moveTo>
                  <a:pt x="0" y="3648"/>
                </a:moveTo>
                <a:lnTo>
                  <a:pt x="720" y="2016"/>
                </a:lnTo>
                <a:lnTo>
                  <a:pt x="2736" y="672"/>
                </a:lnTo>
                <a:lnTo>
                  <a:pt x="2736" y="720"/>
                </a:lnTo>
                <a:lnTo>
                  <a:pt x="744" y="2038"/>
                </a:lnTo>
                <a:lnTo>
                  <a:pt x="48" y="3648"/>
                </a:lnTo>
                <a:lnTo>
                  <a:pt x="48" y="3648"/>
                </a:lnTo>
                <a:close/>
              </a:path>
            </a:pathLst>
          </a:custGeom>
          <a:noFill/>
          <a:ln w="3175" cap="flat" cmpd="sng" algn="ctr">
            <a:solidFill>
              <a:schemeClr val="accent2">
                <a:alpha val="53000"/>
              </a:schemeClr>
            </a:solidFill>
            <a:prstDash val="solid"/>
            <a:round/>
            <a:headEnd type="none" w="med" len="med"/>
            <a:tailEnd type="none" w="med" len="med"/>
          </a:ln>
          <a:effectLst/>
        </p:spPr>
        <p:txBody>
          <a:bodyPr lIns="130562" tIns="65282" rIns="130562" bIns="65282"/>
          <a:lstStyle/>
          <a:p>
            <a:pPr eaLnBrk="0" hangingPunct="0">
              <a:defRPr/>
            </a:pPr>
            <a:endParaRPr lang="en-US">
              <a:latin typeface="Helvetica" pitchFamily="-65" charset="0"/>
              <a:ea typeface="+mn-ea"/>
              <a:cs typeface="+mn-cs"/>
            </a:endParaRPr>
          </a:p>
        </p:txBody>
      </p:sp>
      <p:sp>
        <p:nvSpPr>
          <p:cNvPr id="5" name="Freeform 4"/>
          <p:cNvSpPr>
            <a:spLocks/>
          </p:cNvSpPr>
          <p:nvPr/>
        </p:nvSpPr>
        <p:spPr bwMode="auto">
          <a:xfrm>
            <a:off x="599440" y="5"/>
            <a:ext cx="8821421" cy="7938136"/>
          </a:xfrm>
          <a:custGeom>
            <a:avLst>
              <a:gd name="A1" fmla="val 0"/>
              <a:gd name="A2" fmla="val 0"/>
              <a:gd name="A3" fmla="val 0"/>
              <a:gd name="A4" fmla="val 0"/>
              <a:gd name="A5" fmla="val 0"/>
              <a:gd name="A6" fmla="val 0"/>
              <a:gd name="A7" fmla="val 0"/>
              <a:gd name="A8" fmla="val 0"/>
            </a:avLst>
            <a:gdLst/>
            <a:ahLst/>
            <a:cxnLst>
              <a:cxn ang="0">
                <a:pos x="0" y="4080"/>
              </a:cxn>
              <a:cxn ang="0">
                <a:pos x="0" y="4128"/>
              </a:cxn>
              <a:cxn ang="0">
                <a:pos x="3504" y="2640"/>
              </a:cxn>
              <a:cxn ang="0">
                <a:pos x="2880" y="0"/>
              </a:cxn>
              <a:cxn ang="0">
                <a:pos x="2832" y="0"/>
              </a:cxn>
              <a:cxn ang="0">
                <a:pos x="3465" y="2619"/>
              </a:cxn>
              <a:cxn ang="0">
                <a:pos x="0" y="4080"/>
              </a:cxn>
            </a:cxnLst>
            <a:rect l="0" t="0" r="0" b="0"/>
            <a:pathLst>
              <a:path w="3504" h="4128">
                <a:moveTo>
                  <a:pt x="0" y="4080"/>
                </a:moveTo>
                <a:lnTo>
                  <a:pt x="0" y="4128"/>
                </a:lnTo>
                <a:lnTo>
                  <a:pt x="3504" y="2640"/>
                </a:lnTo>
                <a:lnTo>
                  <a:pt x="2880" y="0"/>
                </a:lnTo>
                <a:lnTo>
                  <a:pt x="2832" y="0"/>
                </a:lnTo>
                <a:lnTo>
                  <a:pt x="3465" y="2619"/>
                </a:lnTo>
                <a:lnTo>
                  <a:pt x="0" y="4080"/>
                </a:lnTo>
                <a:close/>
              </a:path>
            </a:pathLst>
          </a:custGeom>
          <a:noFill/>
          <a:ln w="3175" cap="flat" cmpd="sng" algn="ctr">
            <a:solidFill>
              <a:schemeClr val="accent2">
                <a:alpha val="53000"/>
              </a:schemeClr>
            </a:solidFill>
            <a:prstDash val="solid"/>
            <a:round/>
            <a:headEnd type="none" w="med" len="med"/>
            <a:tailEnd type="none" w="med" len="med"/>
          </a:ln>
          <a:effectLst/>
        </p:spPr>
        <p:txBody>
          <a:bodyPr lIns="130562" tIns="65282" rIns="130562" bIns="65282"/>
          <a:lstStyle/>
          <a:p>
            <a:pPr eaLnBrk="0" hangingPunct="0">
              <a:defRPr/>
            </a:pPr>
            <a:endParaRPr lang="en-US">
              <a:latin typeface="Helvetica" pitchFamily="-65" charset="0"/>
              <a:ea typeface="+mn-ea"/>
              <a:cs typeface="+mn-cs"/>
            </a:endParaRPr>
          </a:p>
        </p:txBody>
      </p:sp>
      <p:sp>
        <p:nvSpPr>
          <p:cNvPr id="6" name="Freeform 5"/>
          <p:cNvSpPr>
            <a:spLocks/>
          </p:cNvSpPr>
          <p:nvPr/>
        </p:nvSpPr>
        <p:spPr bwMode="auto">
          <a:xfrm rot="5236414">
            <a:off x="7961630" y="1542421"/>
            <a:ext cx="4937760" cy="1902461"/>
          </a:xfrm>
          <a:custGeom>
            <a:avLst>
              <a:gd name="A1" fmla="val 0"/>
              <a:gd name="A2" fmla="val 0"/>
              <a:gd name="A3" fmla="val 0"/>
              <a:gd name="A4" fmla="val 0"/>
              <a:gd name="A5" fmla="val 0"/>
              <a:gd name="A6" fmla="val 0"/>
              <a:gd name="A7" fmla="val 0"/>
              <a:gd name="A8" fmla="val 0"/>
            </a:avLst>
            <a:gdLst/>
            <a:ahLst/>
            <a:cxnLst>
              <a:cxn ang="0">
                <a:pos x="0" y="0"/>
              </a:cxn>
              <a:cxn ang="0">
                <a:pos x="3552" y="1344"/>
              </a:cxn>
              <a:cxn ang="0">
                <a:pos x="0" y="48"/>
              </a:cxn>
              <a:cxn ang="0">
                <a:pos x="0" y="0"/>
              </a:cxn>
            </a:cxnLst>
            <a:rect l="0" t="0" r="0" b="0"/>
            <a:pathLst>
              <a:path w="3552" h="1344">
                <a:moveTo>
                  <a:pt x="0" y="0"/>
                </a:moveTo>
                <a:lnTo>
                  <a:pt x="3552" y="1344"/>
                </a:lnTo>
                <a:lnTo>
                  <a:pt x="0" y="48"/>
                </a:lnTo>
                <a:lnTo>
                  <a:pt x="0" y="0"/>
                </a:lnTo>
                <a:close/>
              </a:path>
            </a:pathLst>
          </a:custGeom>
          <a:solidFill>
            <a:schemeClr val="bg2">
              <a:tint val="95000"/>
              <a:satMod val="180000"/>
              <a:alpha val="30000"/>
            </a:schemeClr>
          </a:solidFill>
          <a:ln w="9525" cap="flat" cmpd="sng" algn="ctr">
            <a:noFill/>
            <a:prstDash val="solid"/>
            <a:round/>
            <a:headEnd type="none" w="med" len="med"/>
            <a:tailEnd type="none" w="med" len="med"/>
          </a:ln>
          <a:effectLst/>
        </p:spPr>
        <p:txBody>
          <a:bodyPr lIns="130562" tIns="65282" rIns="130562" bIns="65282"/>
          <a:lstStyle/>
          <a:p>
            <a:pPr eaLnBrk="0" hangingPunct="0">
              <a:defRPr/>
            </a:pPr>
            <a:endParaRPr lang="en-US">
              <a:latin typeface="Helvetica" pitchFamily="-65" charset="0"/>
              <a:ea typeface="+mn-ea"/>
              <a:cs typeface="+mn-cs"/>
            </a:endParaRPr>
          </a:p>
        </p:txBody>
      </p:sp>
      <p:sp>
        <p:nvSpPr>
          <p:cNvPr id="7" name="Freeform 6"/>
          <p:cNvSpPr>
            <a:spLocks/>
          </p:cNvSpPr>
          <p:nvPr/>
        </p:nvSpPr>
        <p:spPr bwMode="auto">
          <a:xfrm>
            <a:off x="9509760" y="0"/>
            <a:ext cx="4389120" cy="5120640"/>
          </a:xfrm>
          <a:custGeom>
            <a:avLst>
              <a:gd name="A1" fmla="val 0"/>
              <a:gd name="A2" fmla="val 0"/>
              <a:gd name="A3" fmla="val 0"/>
              <a:gd name="A4" fmla="val 0"/>
              <a:gd name="A5" fmla="val 0"/>
              <a:gd name="A6" fmla="val 0"/>
              <a:gd name="A7" fmla="val 0"/>
              <a:gd name="A8" fmla="val 0"/>
            </a:avLst>
            <a:gdLst/>
            <a:ahLst/>
            <a:cxnLst>
              <a:cxn ang="0">
                <a:pos x="1104" y="0"/>
              </a:cxn>
              <a:cxn ang="0">
                <a:pos x="1728" y="0"/>
              </a:cxn>
              <a:cxn ang="0">
                <a:pos x="0" y="2688"/>
              </a:cxn>
              <a:cxn ang="0">
                <a:pos x="1104" y="0"/>
              </a:cxn>
            </a:cxnLst>
            <a:rect l="0" t="0" r="0" b="0"/>
            <a:pathLst>
              <a:path w="1728" h="2688">
                <a:moveTo>
                  <a:pt x="1104" y="0"/>
                </a:moveTo>
                <a:lnTo>
                  <a:pt x="1728" y="0"/>
                </a:lnTo>
                <a:lnTo>
                  <a:pt x="0" y="2688"/>
                </a:lnTo>
                <a:lnTo>
                  <a:pt x="1104"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lIns="130562" tIns="65282" rIns="130562" bIns="65282"/>
          <a:lstStyle/>
          <a:p>
            <a:pPr eaLnBrk="0" hangingPunct="0">
              <a:defRPr/>
            </a:pPr>
            <a:endParaRPr lang="en-US">
              <a:latin typeface="Helvetica" pitchFamily="-65" charset="0"/>
              <a:ea typeface="+mn-ea"/>
              <a:cs typeface="+mn-cs"/>
            </a:endParaRPr>
          </a:p>
        </p:txBody>
      </p:sp>
      <p:sp>
        <p:nvSpPr>
          <p:cNvPr id="8" name="Freeform 7"/>
          <p:cNvSpPr>
            <a:spLocks/>
          </p:cNvSpPr>
          <p:nvPr/>
        </p:nvSpPr>
        <p:spPr bwMode="auto">
          <a:xfrm>
            <a:off x="9509760" y="5120640"/>
            <a:ext cx="5120640" cy="1371600"/>
          </a:xfrm>
          <a:custGeom>
            <a:avLst>
              <a:gd name="A1" fmla="val 0"/>
              <a:gd name="A2" fmla="val 0"/>
              <a:gd name="A3" fmla="val 0"/>
              <a:gd name="A4" fmla="val 0"/>
              <a:gd name="A5" fmla="val 0"/>
              <a:gd name="A6" fmla="val 0"/>
              <a:gd name="A7" fmla="val 0"/>
              <a:gd name="A8" fmla="val 0"/>
            </a:avLst>
            <a:gdLst/>
            <a:ahLst/>
            <a:cxnLst>
              <a:cxn ang="0">
                <a:pos x="0" y="0"/>
              </a:cxn>
              <a:cxn ang="0">
                <a:pos x="2016" y="240"/>
              </a:cxn>
              <a:cxn ang="0">
                <a:pos x="2016" y="720"/>
              </a:cxn>
              <a:cxn ang="0">
                <a:pos x="0" y="0"/>
              </a:cxn>
            </a:cxnLst>
            <a:rect l="0" t="0" r="0" b="0"/>
            <a:pathLst>
              <a:path w="2016" h="720">
                <a:moveTo>
                  <a:pt x="0" y="0"/>
                </a:moveTo>
                <a:lnTo>
                  <a:pt x="2016" y="240"/>
                </a:lnTo>
                <a:lnTo>
                  <a:pt x="2016" y="720"/>
                </a:lnTo>
                <a:lnTo>
                  <a:pt x="0"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lIns="130562" tIns="65282" rIns="130562" bIns="65282"/>
          <a:lstStyle/>
          <a:p>
            <a:pPr eaLnBrk="0" hangingPunct="0">
              <a:defRPr/>
            </a:pPr>
            <a:endParaRPr lang="en-US">
              <a:latin typeface="Helvetica" pitchFamily="-65" charset="0"/>
              <a:ea typeface="+mn-ea"/>
              <a:cs typeface="+mn-cs"/>
            </a:endParaRPr>
          </a:p>
        </p:txBody>
      </p:sp>
      <p:sp>
        <p:nvSpPr>
          <p:cNvPr id="9" name="Freeform 8"/>
          <p:cNvSpPr>
            <a:spLocks/>
          </p:cNvSpPr>
          <p:nvPr/>
        </p:nvSpPr>
        <p:spPr bwMode="auto">
          <a:xfrm>
            <a:off x="9509760" y="0"/>
            <a:ext cx="2194560" cy="5120640"/>
          </a:xfrm>
          <a:custGeom>
            <a:avLst>
              <a:gd name="A1" fmla="val 0"/>
              <a:gd name="A2" fmla="val 0"/>
              <a:gd name="A3" fmla="val 0"/>
              <a:gd name="A4" fmla="val 0"/>
              <a:gd name="A5" fmla="val 0"/>
              <a:gd name="A6" fmla="val 0"/>
              <a:gd name="A7" fmla="val 0"/>
              <a:gd name="A8" fmla="val 0"/>
            </a:avLst>
            <a:gdLst/>
            <a:ahLst/>
            <a:cxnLst>
              <a:cxn ang="0">
                <a:pos x="864" y="0"/>
              </a:cxn>
              <a:cxn ang="0">
                <a:pos x="0" y="2688"/>
              </a:cxn>
              <a:cxn ang="0">
                <a:pos x="768" y="0"/>
              </a:cxn>
              <a:cxn ang="0">
                <a:pos x="864" y="0"/>
              </a:cxn>
            </a:cxnLst>
            <a:rect l="0" t="0" r="0" b="0"/>
            <a:pathLst>
              <a:path w="864" h="2688">
                <a:moveTo>
                  <a:pt x="864" y="0"/>
                </a:moveTo>
                <a:lnTo>
                  <a:pt x="0" y="2688"/>
                </a:lnTo>
                <a:lnTo>
                  <a:pt x="768" y="0"/>
                </a:lnTo>
                <a:lnTo>
                  <a:pt x="864"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lIns="130562" tIns="65282" rIns="130562" bIns="65282"/>
          <a:lstStyle/>
          <a:p>
            <a:pPr eaLnBrk="0" hangingPunct="0">
              <a:defRPr/>
            </a:pPr>
            <a:endParaRPr lang="en-US">
              <a:latin typeface="Helvetica" pitchFamily="-65" charset="0"/>
              <a:ea typeface="+mn-ea"/>
              <a:cs typeface="+mn-cs"/>
            </a:endParaRPr>
          </a:p>
        </p:txBody>
      </p:sp>
      <p:sp>
        <p:nvSpPr>
          <p:cNvPr id="10" name="Freeform 9"/>
          <p:cNvSpPr>
            <a:spLocks/>
          </p:cNvSpPr>
          <p:nvPr/>
        </p:nvSpPr>
        <p:spPr bwMode="auto">
          <a:xfrm>
            <a:off x="9517401" y="5095875"/>
            <a:ext cx="3345179" cy="3133726"/>
          </a:xfrm>
          <a:custGeom>
            <a:avLst>
              <a:gd name="A1" fmla="val 0"/>
              <a:gd name="A2" fmla="val 0"/>
              <a:gd name="A3" fmla="val 0"/>
              <a:gd name="A4" fmla="val 0"/>
              <a:gd name="A5" fmla="val 0"/>
              <a:gd name="A6" fmla="val 0"/>
              <a:gd name="A7" fmla="val 0"/>
              <a:gd name="A8" fmla="val 0"/>
            </a:avLst>
            <a:gdLst/>
            <a:ahLst/>
            <a:cxnLst>
              <a:cxn ang="0">
                <a:pos x="1071" y="1645"/>
              </a:cxn>
              <a:cxn ang="0">
                <a:pos x="1317" y="1645"/>
              </a:cxn>
              <a:cxn ang="0">
                <a:pos x="0" y="0"/>
              </a:cxn>
              <a:cxn ang="0">
                <a:pos x="1071" y="1645"/>
              </a:cxn>
            </a:cxnLst>
            <a:rect l="0" t="0" r="0" b="0"/>
            <a:pathLst>
              <a:path w="1317" h="1645">
                <a:moveTo>
                  <a:pt x="1071" y="1645"/>
                </a:moveTo>
                <a:lnTo>
                  <a:pt x="1317" y="1645"/>
                </a:lnTo>
                <a:lnTo>
                  <a:pt x="0" y="0"/>
                </a:lnTo>
                <a:lnTo>
                  <a:pt x="1071" y="1645"/>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lIns="130562" tIns="65282" rIns="130562" bIns="65282"/>
          <a:lstStyle/>
          <a:p>
            <a:pPr eaLnBrk="0" hangingPunct="0">
              <a:defRPr/>
            </a:pPr>
            <a:endParaRPr lang="en-US">
              <a:latin typeface="Helvetica" pitchFamily="-65" charset="0"/>
              <a:ea typeface="+mn-ea"/>
              <a:cs typeface="+mn-cs"/>
            </a:endParaRPr>
          </a:p>
        </p:txBody>
      </p:sp>
      <p:sp>
        <p:nvSpPr>
          <p:cNvPr id="11" name="Freeform 10"/>
          <p:cNvSpPr>
            <a:spLocks/>
          </p:cNvSpPr>
          <p:nvPr/>
        </p:nvSpPr>
        <p:spPr bwMode="auto">
          <a:xfrm>
            <a:off x="9509760" y="5120640"/>
            <a:ext cx="2560320" cy="3108960"/>
          </a:xfrm>
          <a:custGeom>
            <a:avLst>
              <a:gd name="A1" fmla="val 0"/>
              <a:gd name="A2" fmla="val 0"/>
              <a:gd name="A3" fmla="val 0"/>
              <a:gd name="A4" fmla="val 0"/>
              <a:gd name="A5" fmla="val 0"/>
              <a:gd name="A6" fmla="val 0"/>
              <a:gd name="A7" fmla="val 0"/>
              <a:gd name="A8" fmla="val 0"/>
            </a:avLst>
            <a:gdLst/>
            <a:ahLst/>
            <a:cxnLst>
              <a:cxn ang="0">
                <a:pos x="1008" y="1632"/>
              </a:cxn>
              <a:cxn ang="0">
                <a:pos x="0" y="0"/>
              </a:cxn>
              <a:cxn ang="0">
                <a:pos x="960" y="1632"/>
              </a:cxn>
              <a:cxn ang="0">
                <a:pos x="1008" y="1632"/>
              </a:cxn>
            </a:cxnLst>
            <a:rect l="0" t="0" r="0" b="0"/>
            <a:pathLst>
              <a:path w="1008" h="1632">
                <a:moveTo>
                  <a:pt x="1008" y="1632"/>
                </a:moveTo>
                <a:lnTo>
                  <a:pt x="0" y="0"/>
                </a:lnTo>
                <a:lnTo>
                  <a:pt x="960" y="1632"/>
                </a:lnTo>
                <a:lnTo>
                  <a:pt x="1008" y="1632"/>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lIns="130562" tIns="65282" rIns="130562" bIns="65282"/>
          <a:lstStyle/>
          <a:p>
            <a:pPr eaLnBrk="0" hangingPunct="0">
              <a:defRPr/>
            </a:pPr>
            <a:endParaRPr lang="en-US">
              <a:latin typeface="Helvetica" pitchFamily="-65" charset="0"/>
              <a:ea typeface="+mn-ea"/>
              <a:cs typeface="+mn-cs"/>
            </a:endParaRPr>
          </a:p>
        </p:txBody>
      </p:sp>
      <p:sp>
        <p:nvSpPr>
          <p:cNvPr id="12" name="Freeform 11"/>
          <p:cNvSpPr>
            <a:spLocks/>
          </p:cNvSpPr>
          <p:nvPr/>
        </p:nvSpPr>
        <p:spPr bwMode="auto">
          <a:xfrm>
            <a:off x="9509760" y="1645920"/>
            <a:ext cx="5120640" cy="3474720"/>
          </a:xfrm>
          <a:custGeom>
            <a:avLst>
              <a:gd name="A1" fmla="val 0"/>
              <a:gd name="A2" fmla="val 0"/>
              <a:gd name="A3" fmla="val 0"/>
              <a:gd name="A4" fmla="val 0"/>
              <a:gd name="A5" fmla="val 0"/>
              <a:gd name="A6" fmla="val 0"/>
              <a:gd name="A7" fmla="val 0"/>
              <a:gd name="A8" fmla="val 0"/>
            </a:avLst>
            <a:gdLst/>
            <a:ahLst/>
            <a:cxnLst>
              <a:cxn ang="0">
                <a:pos x="2016" y="0"/>
              </a:cxn>
              <a:cxn ang="0">
                <a:pos x="2016" y="144"/>
              </a:cxn>
              <a:cxn ang="0">
                <a:pos x="0" y="1824"/>
              </a:cxn>
              <a:cxn ang="0">
                <a:pos x="2016" y="0"/>
              </a:cxn>
            </a:cxnLst>
            <a:rect l="0" t="0" r="0" b="0"/>
            <a:pathLst>
              <a:path w="2016" h="1824">
                <a:moveTo>
                  <a:pt x="2016" y="0"/>
                </a:moveTo>
                <a:lnTo>
                  <a:pt x="2016" y="144"/>
                </a:lnTo>
                <a:lnTo>
                  <a:pt x="0" y="1824"/>
                </a:lnTo>
                <a:lnTo>
                  <a:pt x="2016"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lIns="130562" tIns="65282" rIns="130562" bIns="65282"/>
          <a:lstStyle/>
          <a:p>
            <a:pPr eaLnBrk="0" hangingPunct="0">
              <a:defRPr/>
            </a:pPr>
            <a:endParaRPr lang="en-US">
              <a:latin typeface="Helvetica" pitchFamily="-65" charset="0"/>
              <a:ea typeface="+mn-ea"/>
              <a:cs typeface="+mn-cs"/>
            </a:endParaRPr>
          </a:p>
        </p:txBody>
      </p:sp>
      <p:sp>
        <p:nvSpPr>
          <p:cNvPr id="13" name="Freeform 12"/>
          <p:cNvSpPr>
            <a:spLocks/>
          </p:cNvSpPr>
          <p:nvPr/>
        </p:nvSpPr>
        <p:spPr bwMode="auto">
          <a:xfrm>
            <a:off x="9509760" y="2103120"/>
            <a:ext cx="5120640" cy="3017520"/>
          </a:xfrm>
          <a:custGeom>
            <a:avLst>
              <a:gd name="A1" fmla="val 0"/>
              <a:gd name="A2" fmla="val 0"/>
              <a:gd name="A3" fmla="val 0"/>
              <a:gd name="A4" fmla="val 0"/>
              <a:gd name="A5" fmla="val 0"/>
              <a:gd name="A6" fmla="val 0"/>
              <a:gd name="A7" fmla="val 0"/>
              <a:gd name="A8" fmla="val 0"/>
            </a:avLst>
            <a:gdLst/>
            <a:ahLst/>
            <a:cxnLst>
              <a:cxn ang="0">
                <a:pos x="2016" y="0"/>
              </a:cxn>
              <a:cxn ang="0">
                <a:pos x="0" y="1584"/>
              </a:cxn>
              <a:cxn ang="0">
                <a:pos x="2016" y="48"/>
              </a:cxn>
              <a:cxn ang="0">
                <a:pos x="2016" y="0"/>
              </a:cxn>
            </a:cxnLst>
            <a:rect l="0" t="0" r="0" b="0"/>
            <a:pathLst>
              <a:path w="2016" h="1584">
                <a:moveTo>
                  <a:pt x="2016" y="0"/>
                </a:moveTo>
                <a:lnTo>
                  <a:pt x="0" y="1584"/>
                </a:lnTo>
                <a:lnTo>
                  <a:pt x="2016" y="48"/>
                </a:lnTo>
                <a:lnTo>
                  <a:pt x="2016"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lIns="130562" tIns="65282" rIns="130562" bIns="65282"/>
          <a:lstStyle/>
          <a:p>
            <a:pPr eaLnBrk="0" hangingPunct="0">
              <a:defRPr/>
            </a:pPr>
            <a:endParaRPr lang="en-US">
              <a:latin typeface="Helvetica" pitchFamily="-65" charset="0"/>
              <a:ea typeface="+mn-ea"/>
              <a:cs typeface="+mn-cs"/>
            </a:endParaRPr>
          </a:p>
        </p:txBody>
      </p:sp>
      <p:sp>
        <p:nvSpPr>
          <p:cNvPr id="14" name="Freeform 13"/>
          <p:cNvSpPr>
            <a:spLocks/>
          </p:cNvSpPr>
          <p:nvPr/>
        </p:nvSpPr>
        <p:spPr bwMode="auto">
          <a:xfrm>
            <a:off x="1584960" y="5120640"/>
            <a:ext cx="7924800" cy="3108960"/>
          </a:xfrm>
          <a:custGeom>
            <a:avLst>
              <a:gd name="A1" fmla="val 0"/>
              <a:gd name="A2" fmla="val 0"/>
              <a:gd name="A3" fmla="val 0"/>
              <a:gd name="A4" fmla="val 0"/>
              <a:gd name="A5" fmla="val 0"/>
              <a:gd name="A6" fmla="val 0"/>
              <a:gd name="A7" fmla="val 0"/>
              <a:gd name="A8" fmla="val 0"/>
            </a:avLst>
            <a:gdLst/>
            <a:ahLst/>
            <a:cxnLst>
              <a:cxn ang="0">
                <a:pos x="0" y="1632"/>
              </a:cxn>
              <a:cxn ang="0">
                <a:pos x="3120" y="0"/>
              </a:cxn>
              <a:cxn ang="0">
                <a:pos x="1056" y="1632"/>
              </a:cxn>
              <a:cxn ang="0">
                <a:pos x="0" y="1632"/>
              </a:cxn>
            </a:cxnLst>
            <a:rect l="0" t="0" r="0" b="0"/>
            <a:pathLst>
              <a:path w="3120" h="1632">
                <a:moveTo>
                  <a:pt x="0" y="1632"/>
                </a:moveTo>
                <a:lnTo>
                  <a:pt x="3120" y="0"/>
                </a:lnTo>
                <a:lnTo>
                  <a:pt x="1056" y="1632"/>
                </a:lnTo>
                <a:lnTo>
                  <a:pt x="0" y="1632"/>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lIns="130562" tIns="65282" rIns="130562" bIns="65282"/>
          <a:lstStyle/>
          <a:p>
            <a:pPr eaLnBrk="0" hangingPunct="0">
              <a:defRPr/>
            </a:pPr>
            <a:endParaRPr lang="en-US">
              <a:latin typeface="Helvetica" pitchFamily="-65" charset="0"/>
              <a:ea typeface="+mn-ea"/>
              <a:cs typeface="+mn-cs"/>
            </a:endParaRPr>
          </a:p>
        </p:txBody>
      </p:sp>
      <p:sp>
        <p:nvSpPr>
          <p:cNvPr id="15" name="Freeform 14"/>
          <p:cNvSpPr>
            <a:spLocks/>
          </p:cNvSpPr>
          <p:nvPr/>
        </p:nvSpPr>
        <p:spPr bwMode="auto">
          <a:xfrm>
            <a:off x="853440" y="5120640"/>
            <a:ext cx="8534400" cy="3108960"/>
          </a:xfrm>
          <a:custGeom>
            <a:avLst>
              <a:gd name="A1" fmla="val 0"/>
              <a:gd name="A2" fmla="val 0"/>
              <a:gd name="A3" fmla="val 0"/>
              <a:gd name="A4" fmla="val 0"/>
              <a:gd name="A5" fmla="val 0"/>
              <a:gd name="A6" fmla="val 0"/>
              <a:gd name="A7" fmla="val 0"/>
              <a:gd name="A8" fmla="val 0"/>
            </a:avLst>
            <a:gdLst/>
            <a:ahLst/>
            <a:cxnLst>
              <a:cxn ang="0">
                <a:pos x="0" y="1632"/>
              </a:cxn>
              <a:cxn ang="0">
                <a:pos x="3360" y="0"/>
              </a:cxn>
              <a:cxn ang="0">
                <a:pos x="144" y="1632"/>
              </a:cxn>
              <a:cxn ang="0">
                <a:pos x="0" y="1632"/>
              </a:cxn>
            </a:cxnLst>
            <a:rect l="0" t="0" r="0" b="0"/>
            <a:pathLst>
              <a:path w="3360" h="1632">
                <a:moveTo>
                  <a:pt x="0" y="1632"/>
                </a:moveTo>
                <a:lnTo>
                  <a:pt x="3360" y="0"/>
                </a:lnTo>
                <a:lnTo>
                  <a:pt x="144" y="1632"/>
                </a:lnTo>
                <a:lnTo>
                  <a:pt x="0" y="1632"/>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lIns="130562" tIns="65282" rIns="130562" bIns="65282"/>
          <a:lstStyle/>
          <a:p>
            <a:pPr eaLnBrk="0" hangingPunct="0">
              <a:defRPr/>
            </a:pPr>
            <a:endParaRPr lang="en-US">
              <a:latin typeface="Helvetica" pitchFamily="-65" charset="0"/>
              <a:ea typeface="+mn-ea"/>
              <a:cs typeface="+mn-cs"/>
            </a:endParaRPr>
          </a:p>
        </p:txBody>
      </p:sp>
      <p:sp>
        <p:nvSpPr>
          <p:cNvPr id="16" name="Freeform 15"/>
          <p:cNvSpPr>
            <a:spLocks/>
          </p:cNvSpPr>
          <p:nvPr/>
        </p:nvSpPr>
        <p:spPr bwMode="auto">
          <a:xfrm>
            <a:off x="586741" y="2926080"/>
            <a:ext cx="9022080" cy="2194560"/>
          </a:xfrm>
          <a:custGeom>
            <a:avLst>
              <a:gd name="A1" fmla="val 0"/>
              <a:gd name="A2" fmla="val 0"/>
              <a:gd name="A3" fmla="val 0"/>
              <a:gd name="A4" fmla="val 0"/>
              <a:gd name="A5" fmla="val 0"/>
              <a:gd name="A6" fmla="val 0"/>
              <a:gd name="A7" fmla="val 0"/>
              <a:gd name="A8" fmla="val 0"/>
            </a:avLst>
            <a:gdLst/>
            <a:ahLst/>
            <a:cxnLst>
              <a:cxn ang="0">
                <a:pos x="0" y="0"/>
              </a:cxn>
              <a:cxn ang="0">
                <a:pos x="3552" y="1152"/>
              </a:cxn>
              <a:cxn ang="0">
                <a:pos x="0" y="384"/>
              </a:cxn>
              <a:cxn ang="0">
                <a:pos x="0" y="0"/>
              </a:cxn>
            </a:cxnLst>
            <a:rect l="0" t="0" r="0" b="0"/>
            <a:pathLst>
              <a:path w="3552" h="1152">
                <a:moveTo>
                  <a:pt x="0" y="0"/>
                </a:moveTo>
                <a:lnTo>
                  <a:pt x="3504" y="1152"/>
                </a:lnTo>
                <a:lnTo>
                  <a:pt x="0" y="384"/>
                </a:lnTo>
                <a:lnTo>
                  <a:pt x="0"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lIns="130562" tIns="65282" rIns="130562" bIns="65282"/>
          <a:lstStyle/>
          <a:p>
            <a:pPr eaLnBrk="0" hangingPunct="0">
              <a:defRPr/>
            </a:pPr>
            <a:endParaRPr lang="en-US">
              <a:latin typeface="Helvetica" pitchFamily="-65" charset="0"/>
              <a:ea typeface="+mn-ea"/>
              <a:cs typeface="+mn-cs"/>
            </a:endParaRPr>
          </a:p>
        </p:txBody>
      </p:sp>
      <p:sp>
        <p:nvSpPr>
          <p:cNvPr id="17" name="Freeform 16"/>
          <p:cNvSpPr>
            <a:spLocks/>
          </p:cNvSpPr>
          <p:nvPr/>
        </p:nvSpPr>
        <p:spPr bwMode="auto">
          <a:xfrm>
            <a:off x="586741" y="2560320"/>
            <a:ext cx="9022080" cy="2560320"/>
          </a:xfrm>
          <a:custGeom>
            <a:avLst>
              <a:gd name="A1" fmla="val 0"/>
              <a:gd name="A2" fmla="val 0"/>
              <a:gd name="A3" fmla="val 0"/>
              <a:gd name="A4" fmla="val 0"/>
              <a:gd name="A5" fmla="val 0"/>
              <a:gd name="A6" fmla="val 0"/>
              <a:gd name="A7" fmla="val 0"/>
              <a:gd name="A8" fmla="val 0"/>
            </a:avLst>
            <a:gdLst/>
            <a:ahLst/>
            <a:cxnLst>
              <a:cxn ang="0">
                <a:pos x="0" y="0"/>
              </a:cxn>
              <a:cxn ang="0">
                <a:pos x="3552" y="1344"/>
              </a:cxn>
              <a:cxn ang="0">
                <a:pos x="0" y="48"/>
              </a:cxn>
              <a:cxn ang="0">
                <a:pos x="0" y="0"/>
              </a:cxn>
            </a:cxnLst>
            <a:rect l="0" t="0" r="0" b="0"/>
            <a:pathLst>
              <a:path w="3552" h="1344">
                <a:moveTo>
                  <a:pt x="0" y="0"/>
                </a:moveTo>
                <a:lnTo>
                  <a:pt x="3552" y="1344"/>
                </a:lnTo>
                <a:lnTo>
                  <a:pt x="0" y="48"/>
                </a:lnTo>
                <a:lnTo>
                  <a:pt x="0"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lIns="130562" tIns="65282" rIns="130562" bIns="65282"/>
          <a:lstStyle/>
          <a:p>
            <a:pPr eaLnBrk="0" hangingPunct="0">
              <a:defRPr/>
            </a:pPr>
            <a:endParaRPr lang="en-US">
              <a:latin typeface="Helvetica" pitchFamily="-65" charset="0"/>
              <a:ea typeface="+mn-ea"/>
              <a:cs typeface="+mn-cs"/>
            </a:endParaRPr>
          </a:p>
        </p:txBody>
      </p:sp>
      <p:sp>
        <p:nvSpPr>
          <p:cNvPr id="18" name="Freeform 17"/>
          <p:cNvSpPr>
            <a:spLocks/>
          </p:cNvSpPr>
          <p:nvPr/>
        </p:nvSpPr>
        <p:spPr bwMode="auto">
          <a:xfrm>
            <a:off x="7315200" y="5120640"/>
            <a:ext cx="2194560" cy="3108960"/>
          </a:xfrm>
          <a:custGeom>
            <a:avLst>
              <a:gd name="A1" fmla="val 0"/>
              <a:gd name="A2" fmla="val 0"/>
              <a:gd name="A3" fmla="val 0"/>
              <a:gd name="A4" fmla="val 0"/>
              <a:gd name="A5" fmla="val 0"/>
              <a:gd name="A6" fmla="val 0"/>
              <a:gd name="A7" fmla="val 0"/>
              <a:gd name="A8" fmla="val 0"/>
            </a:avLst>
            <a:gdLst/>
            <a:ahLst/>
            <a:cxnLst>
              <a:cxn ang="0">
                <a:pos x="0" y="1632"/>
              </a:cxn>
              <a:cxn ang="0">
                <a:pos x="96" y="1632"/>
              </a:cxn>
              <a:cxn ang="0">
                <a:pos x="864" y="0"/>
              </a:cxn>
              <a:cxn ang="0">
                <a:pos x="0" y="1632"/>
              </a:cxn>
            </a:cxnLst>
            <a:rect l="0" t="0" r="0" b="0"/>
            <a:pathLst>
              <a:path w="864" h="1632">
                <a:moveTo>
                  <a:pt x="0" y="1632"/>
                </a:moveTo>
                <a:lnTo>
                  <a:pt x="96" y="1632"/>
                </a:lnTo>
                <a:lnTo>
                  <a:pt x="864" y="0"/>
                </a:lnTo>
                <a:lnTo>
                  <a:pt x="0" y="1632"/>
                </a:lnTo>
                <a:close/>
              </a:path>
            </a:pathLst>
          </a:custGeom>
          <a:solidFill>
            <a:schemeClr val="bg2">
              <a:tint val="95000"/>
              <a:satMod val="180000"/>
              <a:alpha val="30000"/>
            </a:schemeClr>
          </a:solidFill>
          <a:ln w="9525" cap="flat" cmpd="sng" algn="ctr">
            <a:noFill/>
            <a:prstDash val="solid"/>
            <a:round/>
            <a:headEnd type="none" w="med" len="med"/>
            <a:tailEnd type="none" w="med" len="med"/>
          </a:ln>
          <a:effectLst/>
        </p:spPr>
        <p:txBody>
          <a:bodyPr lIns="130562" tIns="65282" rIns="130562" bIns="65282"/>
          <a:lstStyle/>
          <a:p>
            <a:pPr eaLnBrk="0" hangingPunct="0">
              <a:defRPr/>
            </a:pPr>
            <a:endParaRPr lang="en-US">
              <a:latin typeface="Helvetica" pitchFamily="-65" charset="0"/>
              <a:ea typeface="+mn-ea"/>
              <a:cs typeface="+mn-cs"/>
            </a:endParaRPr>
          </a:p>
        </p:txBody>
      </p:sp>
      <p:sp>
        <p:nvSpPr>
          <p:cNvPr id="19" name="Rectangle 18"/>
          <p:cNvSpPr/>
          <p:nvPr/>
        </p:nvSpPr>
        <p:spPr>
          <a:xfrm>
            <a:off x="581681" y="481967"/>
            <a:ext cx="13606779" cy="1064894"/>
          </a:xfrm>
          <a:prstGeom prst="rect">
            <a:avLst/>
          </a:prstGeom>
          <a:solidFill>
            <a:schemeClr val="bg2">
              <a:tint val="95000"/>
              <a:satMod val="180000"/>
              <a:alpha val="4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lIns="130562" tIns="65282" rIns="130562" bIns="65282" anchor="ctr"/>
          <a:lstStyle/>
          <a:p>
            <a:pPr algn="ctr">
              <a:defRPr/>
            </a:pPr>
            <a:endParaRPr lang="en-US"/>
          </a:p>
        </p:txBody>
      </p:sp>
      <p:sp>
        <p:nvSpPr>
          <p:cNvPr id="20" name="Rectangle 19"/>
          <p:cNvSpPr/>
          <p:nvPr/>
        </p:nvSpPr>
        <p:spPr>
          <a:xfrm flipH="1">
            <a:off x="594360" y="817247"/>
            <a:ext cx="43181" cy="43815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lIns="130562" tIns="65282" rIns="130562" bIns="65282" anchor="ctr"/>
          <a:lstStyle/>
          <a:p>
            <a:pPr algn="ctr">
              <a:defRPr/>
            </a:pPr>
            <a:endParaRPr lang="en-US" dirty="0"/>
          </a:p>
        </p:txBody>
      </p:sp>
      <p:sp>
        <p:nvSpPr>
          <p:cNvPr id="21" name="Rectangle 20"/>
          <p:cNvSpPr/>
          <p:nvPr/>
        </p:nvSpPr>
        <p:spPr>
          <a:xfrm flipH="1">
            <a:off x="657881" y="817247"/>
            <a:ext cx="43179" cy="43815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lIns="130562" tIns="65282" rIns="130562" bIns="65282" anchor="ctr"/>
          <a:lstStyle/>
          <a:p>
            <a:pPr algn="ctr">
              <a:defRPr/>
            </a:pPr>
            <a:endParaRPr lang="en-US" dirty="0"/>
          </a:p>
        </p:txBody>
      </p:sp>
      <p:sp>
        <p:nvSpPr>
          <p:cNvPr id="22" name="Rectangle 21"/>
          <p:cNvSpPr/>
          <p:nvPr/>
        </p:nvSpPr>
        <p:spPr>
          <a:xfrm flipH="1">
            <a:off x="716287" y="817247"/>
            <a:ext cx="15240" cy="43815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lIns="130562" tIns="65282" rIns="130562" bIns="65282" anchor="ctr"/>
          <a:lstStyle/>
          <a:p>
            <a:pPr algn="ctr">
              <a:defRPr/>
            </a:pPr>
            <a:endParaRPr lang="en-US"/>
          </a:p>
        </p:txBody>
      </p:sp>
      <p:sp>
        <p:nvSpPr>
          <p:cNvPr id="23" name="Rectangle 22"/>
          <p:cNvSpPr/>
          <p:nvPr/>
        </p:nvSpPr>
        <p:spPr>
          <a:xfrm flipH="1">
            <a:off x="762007" y="817247"/>
            <a:ext cx="15240" cy="43815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lIns="130562" tIns="65282" rIns="130562" bIns="65282" anchor="ctr"/>
          <a:lstStyle/>
          <a:p>
            <a:pPr algn="ctr">
              <a:defRPr/>
            </a:pPr>
            <a:endParaRPr lang="en-US" dirty="0"/>
          </a:p>
        </p:txBody>
      </p:sp>
      <p:sp>
        <p:nvSpPr>
          <p:cNvPr id="24" name="Rectangle 23"/>
          <p:cNvSpPr/>
          <p:nvPr/>
        </p:nvSpPr>
        <p:spPr>
          <a:xfrm>
            <a:off x="800101" y="817247"/>
            <a:ext cx="58419" cy="43815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lIns="130562" tIns="65282" rIns="130562" bIns="65282" anchor="ctr"/>
          <a:lstStyle/>
          <a:p>
            <a:pPr algn="ctr">
              <a:defRPr/>
            </a:pPr>
            <a:endParaRPr lang="en-US" dirty="0"/>
          </a:p>
        </p:txBody>
      </p:sp>
      <p:sp>
        <p:nvSpPr>
          <p:cNvPr id="3" name="Text Placeholder 2"/>
          <p:cNvSpPr>
            <a:spLocks noGrp="1"/>
          </p:cNvSpPr>
          <p:nvPr>
            <p:ph type="body" idx="1"/>
          </p:nvPr>
        </p:nvSpPr>
        <p:spPr>
          <a:xfrm>
            <a:off x="1131046" y="1622008"/>
            <a:ext cx="9148877" cy="1172982"/>
          </a:xfrm>
        </p:spPr>
        <p:txBody>
          <a:bodyPr lIns="117508" bIns="0"/>
          <a:lstStyle>
            <a:lvl1pPr marL="78342" indent="0">
              <a:buNone/>
              <a:defRPr sz="2900">
                <a:solidFill>
                  <a:schemeClr val="tx1">
                    <a:tint val="75000"/>
                  </a:schemeClr>
                </a:solidFill>
              </a:defRPr>
            </a:lvl1pPr>
            <a:lvl2pPr>
              <a:buNone/>
              <a:defRPr sz="2600">
                <a:solidFill>
                  <a:schemeClr val="tx1">
                    <a:tint val="75000"/>
                  </a:schemeClr>
                </a:solidFill>
              </a:defRPr>
            </a:lvl2pPr>
            <a:lvl3pPr>
              <a:buNone/>
              <a:defRPr sz="2100">
                <a:solidFill>
                  <a:schemeClr val="tx1">
                    <a:tint val="75000"/>
                  </a:schemeClr>
                </a:solidFill>
              </a:defRPr>
            </a:lvl3pPr>
            <a:lvl4pPr>
              <a:buNone/>
              <a:defRPr sz="2100">
                <a:solidFill>
                  <a:schemeClr val="tx1">
                    <a:tint val="75000"/>
                  </a:schemeClr>
                </a:solidFill>
              </a:defRPr>
            </a:lvl4pPr>
            <a:lvl5pPr>
              <a:buNone/>
              <a:defRPr sz="2100">
                <a:solidFill>
                  <a:schemeClr val="tx1">
                    <a:tint val="75000"/>
                  </a:schemeClr>
                </a:solidFill>
              </a:defRPr>
            </a:lvl5pPr>
          </a:lstStyle>
          <a:p>
            <a:pPr lvl="0"/>
            <a:r>
              <a:rPr lang="en-US" smtClean="0"/>
              <a:t>Click to edit Master text styles</a:t>
            </a:r>
          </a:p>
        </p:txBody>
      </p:sp>
      <p:sp>
        <p:nvSpPr>
          <p:cNvPr id="2" name="Title 1"/>
          <p:cNvSpPr>
            <a:spLocks noGrp="1"/>
          </p:cNvSpPr>
          <p:nvPr>
            <p:ph type="title"/>
          </p:nvPr>
        </p:nvSpPr>
        <p:spPr>
          <a:xfrm>
            <a:off x="1131043" y="614477"/>
            <a:ext cx="13050317" cy="932688"/>
          </a:xfrm>
        </p:spPr>
        <p:txBody>
          <a:bodyPr tIns="91397"/>
          <a:lstStyle>
            <a:lvl1pPr algn="l">
              <a:buNone/>
              <a:defRPr sz="5400" b="0" cap="none" spc="-214" baseline="0"/>
            </a:lvl1pPr>
          </a:lstStyle>
          <a:p>
            <a:r>
              <a:rPr lang="en-US" smtClean="0"/>
              <a:t>Click to edit Master title style</a:t>
            </a:r>
            <a:endParaRPr lang="en-US"/>
          </a:p>
        </p:txBody>
      </p:sp>
      <p:sp>
        <p:nvSpPr>
          <p:cNvPr id="25" name="Date Placeholder 3"/>
          <p:cNvSpPr>
            <a:spLocks noGrp="1"/>
          </p:cNvSpPr>
          <p:nvPr>
            <p:ph type="dt" sz="half" idx="10"/>
          </p:nvPr>
        </p:nvSpPr>
        <p:spPr>
          <a:xfrm>
            <a:off x="10363200" y="7700014"/>
            <a:ext cx="3413760" cy="438150"/>
          </a:xfrm>
          <a:prstGeom prst="rect">
            <a:avLst/>
          </a:prstGeom>
        </p:spPr>
        <p:txBody>
          <a:bodyPr lIns="130562" tIns="65282" rIns="130562" bIns="65282"/>
          <a:lstStyle>
            <a:lvl1pPr eaLnBrk="0" hangingPunct="0">
              <a:defRPr>
                <a:latin typeface="Helvetica" pitchFamily="-65" charset="0"/>
                <a:ea typeface="+mn-ea"/>
                <a:cs typeface="+mn-cs"/>
              </a:defRPr>
            </a:lvl1pPr>
          </a:lstStyle>
          <a:p>
            <a:pPr>
              <a:defRPr/>
            </a:pPr>
            <a:endParaRPr/>
          </a:p>
        </p:txBody>
      </p:sp>
      <p:sp>
        <p:nvSpPr>
          <p:cNvPr id="26" name="Footer Placeholder 4"/>
          <p:cNvSpPr>
            <a:spLocks noGrp="1"/>
          </p:cNvSpPr>
          <p:nvPr>
            <p:ph type="ftr" sz="quarter" idx="11"/>
          </p:nvPr>
        </p:nvSpPr>
        <p:spPr>
          <a:xfrm>
            <a:off x="1463040" y="7700014"/>
            <a:ext cx="8900160" cy="438150"/>
          </a:xfrm>
          <a:prstGeom prst="rect">
            <a:avLst/>
          </a:prstGeom>
        </p:spPr>
        <p:txBody>
          <a:bodyPr vert="horz" wrap="square" lIns="130562" tIns="65282" rIns="130562" bIns="65282" numCol="1" anchor="t" anchorCtr="0" compatLnSpc="1">
            <a:prstTxWarp prst="textNoShape">
              <a:avLst/>
            </a:prstTxWarp>
          </a:bodyPr>
          <a:lstStyle>
            <a:lvl1pPr eaLnBrk="0" hangingPunct="0">
              <a:defRPr>
                <a:latin typeface="Helvetica" charset="0"/>
                <a:ea typeface="+mn-ea"/>
                <a:cs typeface="+mn-cs"/>
              </a:defRPr>
            </a:lvl1pPr>
          </a:lstStyle>
          <a:p>
            <a:pPr>
              <a:defRPr/>
            </a:pPr>
            <a:r>
              <a:rPr lang="en-US"/>
              <a:t>
              </a:t>
            </a:r>
          </a:p>
        </p:txBody>
      </p:sp>
      <p:sp>
        <p:nvSpPr>
          <p:cNvPr id="27" name="Slide Number Placeholder 5"/>
          <p:cNvSpPr>
            <a:spLocks noGrp="1"/>
          </p:cNvSpPr>
          <p:nvPr>
            <p:ph type="sldNum" sz="quarter" idx="12"/>
          </p:nvPr>
        </p:nvSpPr>
        <p:spPr>
          <a:xfrm>
            <a:off x="13776960" y="7700014"/>
            <a:ext cx="731520" cy="438150"/>
          </a:xfrm>
          <a:prstGeom prst="rect">
            <a:avLst/>
          </a:prstGeom>
        </p:spPr>
        <p:txBody>
          <a:bodyPr lIns="130562" tIns="65282" rIns="130562" bIns="65282"/>
          <a:lstStyle>
            <a:lvl1pPr eaLnBrk="0" hangingPunct="0">
              <a:defRPr>
                <a:latin typeface="Helvetica" pitchFamily="-65" charset="0"/>
                <a:ea typeface="+mn-ea"/>
                <a:cs typeface="+mn-cs"/>
              </a:defRPr>
            </a:lvl1pPr>
          </a:lstStyle>
          <a:p>
            <a:pPr>
              <a:defRPr/>
            </a:pPr>
            <a:fld id="{CCEDF913-1038-6D43-A083-7381B0378B82}" type="slidenum">
              <a:rPr/>
              <a:pPr>
                <a:defRPr/>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type="twoTxTwoObj" preserve="1">
  <p:cSld name="Comparison">
    <p:spTree>
      <p:nvGrpSpPr>
        <p:cNvPr id="1" name=""/>
        <p:cNvGrpSpPr/>
        <p:nvPr/>
      </p:nvGrpSpPr>
      <p:grpSpPr>
        <a:xfrm>
          <a:off x="0" y="0"/>
          <a:ext cx="0" cy="0"/>
          <a:chOff x="0" y="0"/>
          <a:chExt cx="0" cy="0"/>
        </a:xfrm>
      </p:grpSpPr>
      <p:sp>
        <p:nvSpPr>
          <p:cNvPr id="7" name="Rectangle 6"/>
          <p:cNvSpPr/>
          <p:nvPr/>
        </p:nvSpPr>
        <p:spPr>
          <a:xfrm>
            <a:off x="7" y="481967"/>
            <a:ext cx="14188440" cy="1064894"/>
          </a:xfrm>
          <a:prstGeom prst="rect">
            <a:avLst/>
          </a:prstGeom>
          <a:solidFill>
            <a:schemeClr val="bg2">
              <a:tint val="95000"/>
              <a:satMod val="180000"/>
              <a:alpha val="4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lIns="130562" tIns="65282" rIns="130562" bIns="65282" anchor="ctr"/>
          <a:lstStyle/>
          <a:p>
            <a:pPr algn="ctr">
              <a:defRPr/>
            </a:pPr>
            <a:endParaRPr lang="en-US"/>
          </a:p>
        </p:txBody>
      </p:sp>
      <p:sp>
        <p:nvSpPr>
          <p:cNvPr id="8" name="Rectangle 7"/>
          <p:cNvSpPr/>
          <p:nvPr/>
        </p:nvSpPr>
        <p:spPr>
          <a:xfrm>
            <a:off x="139721" y="817247"/>
            <a:ext cx="73659" cy="43815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lIns="130562" tIns="65282" rIns="130562" bIns="65282" anchor="ctr"/>
          <a:lstStyle/>
          <a:p>
            <a:pPr algn="ctr">
              <a:defRPr/>
            </a:pPr>
            <a:endParaRPr lang="en-US" dirty="0"/>
          </a:p>
        </p:txBody>
      </p:sp>
      <p:sp>
        <p:nvSpPr>
          <p:cNvPr id="9" name="Rectangle 8"/>
          <p:cNvSpPr/>
          <p:nvPr/>
        </p:nvSpPr>
        <p:spPr>
          <a:xfrm>
            <a:off x="76200" y="817247"/>
            <a:ext cx="43181" cy="43815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lIns="130562" tIns="65282" rIns="130562" bIns="65282" anchor="ctr"/>
          <a:lstStyle/>
          <a:p>
            <a:pPr algn="ctr">
              <a:defRPr/>
            </a:pPr>
            <a:endParaRPr lang="en-US" dirty="0"/>
          </a:p>
        </p:txBody>
      </p:sp>
      <p:sp>
        <p:nvSpPr>
          <p:cNvPr id="10" name="Rectangle 9"/>
          <p:cNvSpPr/>
          <p:nvPr/>
        </p:nvSpPr>
        <p:spPr>
          <a:xfrm>
            <a:off x="45727" y="817247"/>
            <a:ext cx="15240" cy="43815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lIns="130562" tIns="65282" rIns="130562" bIns="65282" anchor="ctr"/>
          <a:lstStyle/>
          <a:p>
            <a:pPr algn="ctr">
              <a:defRPr/>
            </a:pPr>
            <a:endParaRPr lang="en-US"/>
          </a:p>
        </p:txBody>
      </p:sp>
      <p:sp>
        <p:nvSpPr>
          <p:cNvPr id="11" name="Rectangle 10"/>
          <p:cNvSpPr/>
          <p:nvPr/>
        </p:nvSpPr>
        <p:spPr>
          <a:xfrm>
            <a:off x="7" y="817247"/>
            <a:ext cx="15240" cy="43815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lIns="130562" tIns="65282" rIns="130562" bIns="65282" anchor="ctr"/>
          <a:lstStyle/>
          <a:p>
            <a:pPr algn="ctr">
              <a:defRPr/>
            </a:pPr>
            <a:endParaRPr lang="en-US" dirty="0"/>
          </a:p>
        </p:txBody>
      </p:sp>
      <p:sp>
        <p:nvSpPr>
          <p:cNvPr id="12" name="Rectangle 11"/>
          <p:cNvSpPr/>
          <p:nvPr/>
        </p:nvSpPr>
        <p:spPr>
          <a:xfrm flipH="1">
            <a:off x="238767" y="817247"/>
            <a:ext cx="45720" cy="43815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lIns="130562" tIns="65282" rIns="130562" bIns="65282" anchor="ctr"/>
          <a:lstStyle/>
          <a:p>
            <a:pPr algn="ctr">
              <a:defRPr/>
            </a:pPr>
            <a:endParaRPr lang="en-US" dirty="0"/>
          </a:p>
        </p:txBody>
      </p:sp>
      <p:sp>
        <p:nvSpPr>
          <p:cNvPr id="13" name="Rectangle 12"/>
          <p:cNvSpPr/>
          <p:nvPr/>
        </p:nvSpPr>
        <p:spPr>
          <a:xfrm flipH="1">
            <a:off x="302263" y="817247"/>
            <a:ext cx="45720" cy="43815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lIns="130562" tIns="65282" rIns="130562" bIns="65282" anchor="ctr"/>
          <a:lstStyle/>
          <a:p>
            <a:pPr algn="ctr">
              <a:defRPr/>
            </a:pPr>
            <a:endParaRPr lang="en-US" dirty="0"/>
          </a:p>
        </p:txBody>
      </p:sp>
      <p:sp>
        <p:nvSpPr>
          <p:cNvPr id="14" name="Rectangle 13"/>
          <p:cNvSpPr/>
          <p:nvPr/>
        </p:nvSpPr>
        <p:spPr>
          <a:xfrm flipH="1">
            <a:off x="363223" y="817247"/>
            <a:ext cx="15240" cy="43815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lIns="130562" tIns="65282" rIns="130562" bIns="65282" anchor="ctr"/>
          <a:lstStyle/>
          <a:p>
            <a:pPr algn="ctr">
              <a:defRPr/>
            </a:pPr>
            <a:endParaRPr lang="en-US"/>
          </a:p>
        </p:txBody>
      </p:sp>
      <p:sp>
        <p:nvSpPr>
          <p:cNvPr id="15" name="Rectangle 14"/>
          <p:cNvSpPr/>
          <p:nvPr/>
        </p:nvSpPr>
        <p:spPr>
          <a:xfrm flipH="1">
            <a:off x="408961" y="817247"/>
            <a:ext cx="12699" cy="43815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lIns="130562" tIns="65282" rIns="130562" bIns="65282" anchor="ctr"/>
          <a:lstStyle/>
          <a:p>
            <a:pPr algn="ctr">
              <a:defRPr/>
            </a:pPr>
            <a:endParaRPr lang="en-US" dirty="0"/>
          </a:p>
        </p:txBody>
      </p:sp>
      <p:sp>
        <p:nvSpPr>
          <p:cNvPr id="16" name="Rectangle 15"/>
          <p:cNvSpPr/>
          <p:nvPr/>
        </p:nvSpPr>
        <p:spPr>
          <a:xfrm>
            <a:off x="447060" y="817247"/>
            <a:ext cx="58421" cy="43815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lIns="130562" tIns="65282" rIns="130562" bIns="65282" anchor="ctr"/>
          <a:lstStyle/>
          <a:p>
            <a:pPr algn="ctr">
              <a:defRPr/>
            </a:pPr>
            <a:endParaRPr lang="en-US" dirty="0"/>
          </a:p>
        </p:txBody>
      </p:sp>
      <p:sp>
        <p:nvSpPr>
          <p:cNvPr id="2" name="Title 1"/>
          <p:cNvSpPr>
            <a:spLocks noGrp="1"/>
          </p:cNvSpPr>
          <p:nvPr>
            <p:ph type="title"/>
          </p:nvPr>
        </p:nvSpPr>
        <p:spPr>
          <a:xfrm>
            <a:off x="807718" y="614477"/>
            <a:ext cx="12435840" cy="1097280"/>
          </a:xfrm>
        </p:spPr>
        <p:txBody>
          <a:bodyPr/>
          <a:lstStyle>
            <a:lvl1pPr>
              <a:defRPr sz="5900"/>
            </a:lvl1pPr>
          </a:lstStyle>
          <a:p>
            <a:r>
              <a:rPr lang="en-US" smtClean="0"/>
              <a:t>Click to edit Master title style</a:t>
            </a:r>
            <a:endParaRPr lang="en-US"/>
          </a:p>
        </p:txBody>
      </p:sp>
      <p:sp>
        <p:nvSpPr>
          <p:cNvPr id="3" name="Text Placeholder 2"/>
          <p:cNvSpPr>
            <a:spLocks noGrp="1"/>
          </p:cNvSpPr>
          <p:nvPr>
            <p:ph type="body" idx="1"/>
          </p:nvPr>
        </p:nvSpPr>
        <p:spPr>
          <a:xfrm>
            <a:off x="731520" y="2171701"/>
            <a:ext cx="6464301" cy="767714"/>
          </a:xfrm>
        </p:spPr>
        <p:txBody>
          <a:bodyPr anchor="ctr"/>
          <a:lstStyle>
            <a:lvl1pPr marL="104453" indent="0" algn="l">
              <a:buNone/>
              <a:defRPr sz="3400" b="1">
                <a:solidFill>
                  <a:schemeClr val="accent2"/>
                </a:solidFill>
              </a:defRPr>
            </a:lvl1pPr>
            <a:lvl2pPr>
              <a:buNone/>
              <a:defRPr sz="2900" b="1"/>
            </a:lvl2pPr>
            <a:lvl3pPr>
              <a:buNone/>
              <a:defRPr sz="2600" b="1"/>
            </a:lvl3pPr>
            <a:lvl4pPr>
              <a:buNone/>
              <a:defRPr sz="2100" b="1"/>
            </a:lvl4pPr>
            <a:lvl5pPr>
              <a:buNone/>
              <a:defRPr sz="2100" b="1"/>
            </a:lvl5pPr>
          </a:lstStyle>
          <a:p>
            <a:pPr lvl="0"/>
            <a:r>
              <a:rPr lang="en-US" smtClean="0"/>
              <a:t>Click to edit Master text styles</a:t>
            </a:r>
          </a:p>
        </p:txBody>
      </p:sp>
      <p:sp>
        <p:nvSpPr>
          <p:cNvPr id="4" name="Text Placeholder 3"/>
          <p:cNvSpPr>
            <a:spLocks noGrp="1"/>
          </p:cNvSpPr>
          <p:nvPr>
            <p:ph type="body" sz="half" idx="3"/>
          </p:nvPr>
        </p:nvSpPr>
        <p:spPr>
          <a:xfrm>
            <a:off x="7432047" y="2171701"/>
            <a:ext cx="6466840" cy="767714"/>
          </a:xfrm>
        </p:spPr>
        <p:txBody>
          <a:bodyPr anchor="ctr"/>
          <a:lstStyle>
            <a:lvl1pPr marL="104453" indent="0">
              <a:buNone/>
              <a:defRPr sz="3400" b="1">
                <a:solidFill>
                  <a:schemeClr val="accent2"/>
                </a:solidFill>
              </a:defRPr>
            </a:lvl1pPr>
            <a:lvl2pPr>
              <a:buNone/>
              <a:defRPr sz="2900" b="1"/>
            </a:lvl2pPr>
            <a:lvl3pPr>
              <a:buNone/>
              <a:defRPr sz="2600" b="1"/>
            </a:lvl3pPr>
            <a:lvl4pPr>
              <a:buNone/>
              <a:defRPr sz="2100" b="1"/>
            </a:lvl4pPr>
            <a:lvl5pPr>
              <a:buNone/>
              <a:defRPr sz="2100" b="1"/>
            </a:lvl5pPr>
          </a:lstStyle>
          <a:p>
            <a:pPr lvl="0"/>
            <a:r>
              <a:rPr lang="en-US" smtClean="0"/>
              <a:t>Click to edit Master text styles</a:t>
            </a:r>
          </a:p>
        </p:txBody>
      </p:sp>
      <p:sp>
        <p:nvSpPr>
          <p:cNvPr id="5" name="Content Placeholder 4"/>
          <p:cNvSpPr>
            <a:spLocks noGrp="1"/>
          </p:cNvSpPr>
          <p:nvPr>
            <p:ph sz="quarter" idx="2"/>
          </p:nvPr>
        </p:nvSpPr>
        <p:spPr>
          <a:xfrm>
            <a:off x="731520" y="2950845"/>
            <a:ext cx="6464301" cy="4751222"/>
          </a:xfrm>
        </p:spPr>
        <p:txBody>
          <a:bodyPr/>
          <a:lstStyle>
            <a:lvl1pPr>
              <a:defRPr sz="3400"/>
            </a:lvl1pPr>
            <a:lvl2pPr>
              <a:defRPr sz="2900"/>
            </a:lvl2pPr>
            <a:lvl3pPr>
              <a:defRPr sz="2600"/>
            </a:lvl3pPr>
            <a:lvl4pPr>
              <a:defRPr sz="2100"/>
            </a:lvl4pPr>
            <a:lvl5pPr>
              <a:defRPr sz="21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Content Placeholder 5"/>
          <p:cNvSpPr>
            <a:spLocks noGrp="1"/>
          </p:cNvSpPr>
          <p:nvPr>
            <p:ph sz="quarter" idx="4"/>
          </p:nvPr>
        </p:nvSpPr>
        <p:spPr>
          <a:xfrm>
            <a:off x="7432047" y="2950845"/>
            <a:ext cx="6466840" cy="4751222"/>
          </a:xfrm>
        </p:spPr>
        <p:txBody>
          <a:bodyPr/>
          <a:lstStyle>
            <a:lvl1pPr>
              <a:defRPr sz="3400"/>
            </a:lvl1pPr>
            <a:lvl2pPr>
              <a:defRPr sz="2900"/>
            </a:lvl2pPr>
            <a:lvl3pPr>
              <a:defRPr sz="2600"/>
            </a:lvl3pPr>
            <a:lvl4pPr>
              <a:defRPr sz="2100"/>
            </a:lvl4pPr>
            <a:lvl5pPr>
              <a:defRPr sz="21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7" name="Date Placeholder 6"/>
          <p:cNvSpPr>
            <a:spLocks noGrp="1"/>
          </p:cNvSpPr>
          <p:nvPr>
            <p:ph type="dt" sz="half" idx="10"/>
          </p:nvPr>
        </p:nvSpPr>
        <p:spPr>
          <a:xfrm>
            <a:off x="10363200" y="7700014"/>
            <a:ext cx="3413760" cy="438150"/>
          </a:xfrm>
          <a:prstGeom prst="rect">
            <a:avLst/>
          </a:prstGeom>
        </p:spPr>
        <p:txBody>
          <a:bodyPr lIns="130562" tIns="65282" rIns="130562" bIns="65282"/>
          <a:lstStyle>
            <a:lvl1pPr eaLnBrk="0" hangingPunct="0">
              <a:defRPr>
                <a:latin typeface="Helvetica" pitchFamily="-65" charset="0"/>
                <a:ea typeface="+mn-ea"/>
                <a:cs typeface="+mn-cs"/>
              </a:defRPr>
            </a:lvl1pPr>
          </a:lstStyle>
          <a:p>
            <a:pPr>
              <a:defRPr/>
            </a:pPr>
            <a:endParaRPr/>
          </a:p>
        </p:txBody>
      </p:sp>
      <p:sp>
        <p:nvSpPr>
          <p:cNvPr id="18" name="Footer Placeholder 7"/>
          <p:cNvSpPr>
            <a:spLocks noGrp="1"/>
          </p:cNvSpPr>
          <p:nvPr>
            <p:ph type="ftr" sz="quarter" idx="11"/>
          </p:nvPr>
        </p:nvSpPr>
        <p:spPr>
          <a:xfrm>
            <a:off x="1463040" y="7700014"/>
            <a:ext cx="8900160" cy="438150"/>
          </a:xfrm>
          <a:prstGeom prst="rect">
            <a:avLst/>
          </a:prstGeom>
        </p:spPr>
        <p:txBody>
          <a:bodyPr vert="horz" wrap="square" lIns="130562" tIns="65282" rIns="130562" bIns="65282" numCol="1" anchor="t" anchorCtr="0" compatLnSpc="1">
            <a:prstTxWarp prst="textNoShape">
              <a:avLst/>
            </a:prstTxWarp>
          </a:bodyPr>
          <a:lstStyle>
            <a:lvl1pPr eaLnBrk="0" hangingPunct="0">
              <a:defRPr>
                <a:latin typeface="Helvetica" charset="0"/>
                <a:ea typeface="+mn-ea"/>
                <a:cs typeface="+mn-cs"/>
              </a:defRPr>
            </a:lvl1pPr>
          </a:lstStyle>
          <a:p>
            <a:pPr>
              <a:defRPr/>
            </a:pPr>
            <a:r>
              <a:rPr lang="en-US"/>
              <a:t>
              </a:t>
            </a:r>
          </a:p>
        </p:txBody>
      </p:sp>
      <p:sp>
        <p:nvSpPr>
          <p:cNvPr id="19" name="Slide Number Placeholder 8"/>
          <p:cNvSpPr>
            <a:spLocks noGrp="1"/>
          </p:cNvSpPr>
          <p:nvPr>
            <p:ph type="sldNum" sz="quarter" idx="12"/>
          </p:nvPr>
        </p:nvSpPr>
        <p:spPr>
          <a:xfrm>
            <a:off x="13776960" y="7700014"/>
            <a:ext cx="731520" cy="438150"/>
          </a:xfrm>
          <a:prstGeom prst="rect">
            <a:avLst/>
          </a:prstGeom>
        </p:spPr>
        <p:txBody>
          <a:bodyPr lIns="130562" tIns="65282" rIns="130562" bIns="65282"/>
          <a:lstStyle>
            <a:lvl1pPr eaLnBrk="0" hangingPunct="0">
              <a:defRPr>
                <a:latin typeface="Helvetica" pitchFamily="-65" charset="0"/>
                <a:ea typeface="+mn-ea"/>
                <a:cs typeface="+mn-cs"/>
              </a:defRPr>
            </a:lvl1pPr>
          </a:lstStyle>
          <a:p>
            <a:pPr>
              <a:defRPr/>
            </a:pPr>
            <a:fld id="{F94E4F7C-7393-5C44-A579-51E747BA2DD2}" type="slidenum">
              <a:rPr/>
              <a:pPr>
                <a:defRPr/>
              </a:pP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463040" y="614477"/>
            <a:ext cx="12435840" cy="1097280"/>
          </a:xfrm>
        </p:spPr>
        <p:txBody>
          <a:bodyPr/>
          <a:lstStyle>
            <a:lvl1pPr>
              <a:defRPr sz="5900" cap="none" baseline="0"/>
            </a:lvl1pPr>
          </a:lstStyle>
          <a:p>
            <a:r>
              <a:rPr lang="en-US" smtClean="0"/>
              <a:t>Click to edit Master title style</a:t>
            </a:r>
            <a:endParaRPr lang="en-US"/>
          </a:p>
        </p:txBody>
      </p:sp>
      <p:sp>
        <p:nvSpPr>
          <p:cNvPr id="3" name="Date Placeholder 2"/>
          <p:cNvSpPr>
            <a:spLocks noGrp="1"/>
          </p:cNvSpPr>
          <p:nvPr>
            <p:ph type="dt" sz="half" idx="10"/>
          </p:nvPr>
        </p:nvSpPr>
        <p:spPr>
          <a:xfrm>
            <a:off x="10363200" y="7700014"/>
            <a:ext cx="3413760" cy="438150"/>
          </a:xfrm>
          <a:prstGeom prst="rect">
            <a:avLst/>
          </a:prstGeom>
        </p:spPr>
        <p:txBody>
          <a:bodyPr lIns="130562" tIns="65282" rIns="130562" bIns="65282"/>
          <a:lstStyle>
            <a:lvl1pPr eaLnBrk="0" hangingPunct="0">
              <a:defRPr>
                <a:latin typeface="Helvetica" pitchFamily="-65" charset="0"/>
                <a:ea typeface="+mn-ea"/>
                <a:cs typeface="+mn-cs"/>
              </a:defRPr>
            </a:lvl1pPr>
          </a:lstStyle>
          <a:p>
            <a:pPr>
              <a:defRPr/>
            </a:pPr>
            <a:endParaRPr/>
          </a:p>
        </p:txBody>
      </p:sp>
      <p:sp>
        <p:nvSpPr>
          <p:cNvPr id="4" name="Footer Placeholder 3"/>
          <p:cNvSpPr>
            <a:spLocks noGrp="1"/>
          </p:cNvSpPr>
          <p:nvPr>
            <p:ph type="ftr" sz="quarter" idx="11"/>
          </p:nvPr>
        </p:nvSpPr>
        <p:spPr>
          <a:xfrm>
            <a:off x="1463040" y="7700014"/>
            <a:ext cx="8900160" cy="438150"/>
          </a:xfrm>
          <a:prstGeom prst="rect">
            <a:avLst/>
          </a:prstGeom>
        </p:spPr>
        <p:txBody>
          <a:bodyPr vert="horz" wrap="square" lIns="130562" tIns="65282" rIns="130562" bIns="65282" numCol="1" anchor="t" anchorCtr="0" compatLnSpc="1">
            <a:prstTxWarp prst="textNoShape">
              <a:avLst/>
            </a:prstTxWarp>
          </a:bodyPr>
          <a:lstStyle>
            <a:lvl1pPr eaLnBrk="0" hangingPunct="0">
              <a:defRPr>
                <a:latin typeface="Helvetica" charset="0"/>
                <a:ea typeface="+mn-ea"/>
                <a:cs typeface="+mn-cs"/>
              </a:defRPr>
            </a:lvl1pPr>
          </a:lstStyle>
          <a:p>
            <a:pPr>
              <a:defRPr/>
            </a:pPr>
            <a:r>
              <a:rPr lang="en-US"/>
              <a:t>
              </a:t>
            </a:r>
          </a:p>
        </p:txBody>
      </p:sp>
      <p:sp>
        <p:nvSpPr>
          <p:cNvPr id="5" name="Slide Number Placeholder 4"/>
          <p:cNvSpPr>
            <a:spLocks noGrp="1"/>
          </p:cNvSpPr>
          <p:nvPr>
            <p:ph type="sldNum" sz="quarter" idx="12"/>
          </p:nvPr>
        </p:nvSpPr>
        <p:spPr>
          <a:xfrm>
            <a:off x="13776960" y="7700014"/>
            <a:ext cx="731520" cy="438150"/>
          </a:xfrm>
          <a:prstGeom prst="rect">
            <a:avLst/>
          </a:prstGeom>
        </p:spPr>
        <p:txBody>
          <a:bodyPr lIns="130562" tIns="65282" rIns="130562" bIns="65282"/>
          <a:lstStyle>
            <a:lvl1pPr eaLnBrk="0" hangingPunct="0">
              <a:defRPr>
                <a:latin typeface="Helvetica" pitchFamily="-65" charset="0"/>
                <a:ea typeface="+mn-ea"/>
                <a:cs typeface="+mn-cs"/>
              </a:defRPr>
            </a:lvl1pPr>
          </a:lstStyle>
          <a:p>
            <a:pPr>
              <a:defRPr/>
            </a:pPr>
            <a:fld id="{B9129B78-766F-8046-B16D-6E2259124BDD}" type="slidenum">
              <a:rPr/>
              <a:pPr>
                <a:defRPr/>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10363200" y="7700014"/>
            <a:ext cx="3413760" cy="438150"/>
          </a:xfrm>
          <a:prstGeom prst="rect">
            <a:avLst/>
          </a:prstGeom>
        </p:spPr>
        <p:txBody>
          <a:bodyPr lIns="130562" tIns="65282" rIns="130562" bIns="65282"/>
          <a:lstStyle>
            <a:lvl1pPr eaLnBrk="0" hangingPunct="0">
              <a:defRPr>
                <a:latin typeface="Helvetica" pitchFamily="-65" charset="0"/>
                <a:ea typeface="+mn-ea"/>
                <a:cs typeface="+mn-cs"/>
              </a:defRPr>
            </a:lvl1pPr>
          </a:lstStyle>
          <a:p>
            <a:pPr>
              <a:defRPr/>
            </a:pPr>
            <a:endParaRPr/>
          </a:p>
        </p:txBody>
      </p:sp>
      <p:sp>
        <p:nvSpPr>
          <p:cNvPr id="3" name="Footer Placeholder 2"/>
          <p:cNvSpPr>
            <a:spLocks noGrp="1"/>
          </p:cNvSpPr>
          <p:nvPr>
            <p:ph type="ftr" sz="quarter" idx="11"/>
          </p:nvPr>
        </p:nvSpPr>
        <p:spPr>
          <a:xfrm>
            <a:off x="1463040" y="7700014"/>
            <a:ext cx="8900160" cy="438150"/>
          </a:xfrm>
          <a:prstGeom prst="rect">
            <a:avLst/>
          </a:prstGeom>
        </p:spPr>
        <p:txBody>
          <a:bodyPr vert="horz" wrap="square" lIns="130562" tIns="65282" rIns="130562" bIns="65282" numCol="1" anchor="t" anchorCtr="0" compatLnSpc="1">
            <a:prstTxWarp prst="textNoShape">
              <a:avLst/>
            </a:prstTxWarp>
          </a:bodyPr>
          <a:lstStyle>
            <a:lvl1pPr eaLnBrk="0" hangingPunct="0">
              <a:defRPr>
                <a:latin typeface="Helvetica" charset="0"/>
                <a:ea typeface="+mn-ea"/>
                <a:cs typeface="+mn-cs"/>
              </a:defRPr>
            </a:lvl1pPr>
          </a:lstStyle>
          <a:p>
            <a:pPr>
              <a:defRPr/>
            </a:pPr>
            <a:r>
              <a:rPr lang="en-US"/>
              <a:t>
              </a:t>
            </a:r>
          </a:p>
        </p:txBody>
      </p:sp>
      <p:sp>
        <p:nvSpPr>
          <p:cNvPr id="4" name="Slide Number Placeholder 3"/>
          <p:cNvSpPr>
            <a:spLocks noGrp="1"/>
          </p:cNvSpPr>
          <p:nvPr>
            <p:ph type="sldNum" sz="quarter" idx="12"/>
          </p:nvPr>
        </p:nvSpPr>
        <p:spPr>
          <a:xfrm>
            <a:off x="13776960" y="7700014"/>
            <a:ext cx="731520" cy="438150"/>
          </a:xfrm>
          <a:prstGeom prst="rect">
            <a:avLst/>
          </a:prstGeom>
        </p:spPr>
        <p:txBody>
          <a:bodyPr lIns="130562" tIns="65282" rIns="130562" bIns="65282"/>
          <a:lstStyle>
            <a:lvl1pPr eaLnBrk="0" hangingPunct="0">
              <a:defRPr>
                <a:latin typeface="Helvetica" pitchFamily="-65" charset="0"/>
                <a:ea typeface="+mn-ea"/>
                <a:cs typeface="+mn-cs"/>
              </a:defRPr>
            </a:lvl1pPr>
          </a:lstStyle>
          <a:p>
            <a:pPr>
              <a:defRPr/>
            </a:pPr>
            <a:fld id="{F826EF02-E0BA-4B45-B9BC-203A90F67368}" type="slidenum">
              <a:rPr/>
              <a:pPr>
                <a:defRPr/>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97280" y="327672"/>
            <a:ext cx="13167360" cy="1394461"/>
          </a:xfrm>
        </p:spPr>
        <p:txBody>
          <a:bodyPr anchor="ctr"/>
          <a:lstStyle>
            <a:lvl1pPr algn="l">
              <a:buNone/>
              <a:defRPr sz="5100" b="0"/>
            </a:lvl1pPr>
          </a:lstStyle>
          <a:p>
            <a:r>
              <a:rPr lang="en-US" smtClean="0"/>
              <a:t>Click to edit Master title style</a:t>
            </a:r>
            <a:endParaRPr lang="en-US"/>
          </a:p>
        </p:txBody>
      </p:sp>
      <p:sp>
        <p:nvSpPr>
          <p:cNvPr id="3" name="Text Placeholder 2"/>
          <p:cNvSpPr>
            <a:spLocks noGrp="1"/>
          </p:cNvSpPr>
          <p:nvPr>
            <p:ph type="body" idx="2"/>
          </p:nvPr>
        </p:nvSpPr>
        <p:spPr>
          <a:xfrm>
            <a:off x="1097280" y="1722120"/>
            <a:ext cx="4023360" cy="5486400"/>
          </a:xfrm>
        </p:spPr>
        <p:txBody>
          <a:bodyPr/>
          <a:lstStyle>
            <a:lvl1pPr marL="78342" indent="0">
              <a:buNone/>
              <a:defRPr sz="2600"/>
            </a:lvl1pPr>
            <a:lvl2pPr>
              <a:buNone/>
              <a:defRPr sz="1900"/>
            </a:lvl2pPr>
            <a:lvl3pPr>
              <a:buNone/>
              <a:defRPr sz="1400"/>
            </a:lvl3pPr>
            <a:lvl4pPr>
              <a:buNone/>
              <a:defRPr sz="1300"/>
            </a:lvl4pPr>
            <a:lvl5pPr>
              <a:buNone/>
              <a:defRPr sz="1300"/>
            </a:lvl5pPr>
          </a:lstStyle>
          <a:p>
            <a:pPr lvl="0"/>
            <a:r>
              <a:rPr lang="en-US" smtClean="0"/>
              <a:t>Click to edit Master text styles</a:t>
            </a:r>
          </a:p>
        </p:txBody>
      </p:sp>
      <p:sp>
        <p:nvSpPr>
          <p:cNvPr id="4" name="Content Placeholder 3"/>
          <p:cNvSpPr>
            <a:spLocks noGrp="1"/>
          </p:cNvSpPr>
          <p:nvPr>
            <p:ph sz="half" idx="1"/>
          </p:nvPr>
        </p:nvSpPr>
        <p:spPr>
          <a:xfrm>
            <a:off x="5486400" y="1722120"/>
            <a:ext cx="8778240" cy="5486400"/>
          </a:xfrm>
        </p:spPr>
        <p:txBody>
          <a:bodyPr/>
          <a:lstStyle>
            <a:lvl1pPr>
              <a:defRPr sz="4600"/>
            </a:lvl1pPr>
            <a:lvl2pPr>
              <a:defRPr sz="4000"/>
            </a:lvl2pPr>
            <a:lvl3pPr>
              <a:defRPr sz="3400"/>
            </a:lvl3pPr>
            <a:lvl4pPr>
              <a:defRPr sz="2900"/>
            </a:lvl4pPr>
            <a:lvl5pPr>
              <a:defRPr sz="29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10363200" y="7700014"/>
            <a:ext cx="3413760" cy="438150"/>
          </a:xfrm>
          <a:prstGeom prst="rect">
            <a:avLst/>
          </a:prstGeom>
        </p:spPr>
        <p:txBody>
          <a:bodyPr lIns="130562" tIns="65282" rIns="130562" bIns="65282"/>
          <a:lstStyle>
            <a:lvl1pPr eaLnBrk="0" hangingPunct="0">
              <a:defRPr>
                <a:latin typeface="Helvetica" pitchFamily="-65" charset="0"/>
                <a:ea typeface="+mn-ea"/>
                <a:cs typeface="+mn-cs"/>
              </a:defRPr>
            </a:lvl1pPr>
          </a:lstStyle>
          <a:p>
            <a:pPr>
              <a:defRPr/>
            </a:pPr>
            <a:endParaRPr/>
          </a:p>
        </p:txBody>
      </p:sp>
      <p:sp>
        <p:nvSpPr>
          <p:cNvPr id="6" name="Footer Placeholder 5"/>
          <p:cNvSpPr>
            <a:spLocks noGrp="1"/>
          </p:cNvSpPr>
          <p:nvPr>
            <p:ph type="ftr" sz="quarter" idx="11"/>
          </p:nvPr>
        </p:nvSpPr>
        <p:spPr>
          <a:xfrm>
            <a:off x="1463040" y="7700014"/>
            <a:ext cx="8900160" cy="438150"/>
          </a:xfrm>
          <a:prstGeom prst="rect">
            <a:avLst/>
          </a:prstGeom>
        </p:spPr>
        <p:txBody>
          <a:bodyPr vert="horz" wrap="square" lIns="130562" tIns="65282" rIns="130562" bIns="65282" numCol="1" anchor="t" anchorCtr="0" compatLnSpc="1">
            <a:prstTxWarp prst="textNoShape">
              <a:avLst/>
            </a:prstTxWarp>
          </a:bodyPr>
          <a:lstStyle>
            <a:lvl1pPr eaLnBrk="0" hangingPunct="0">
              <a:defRPr>
                <a:latin typeface="Helvetica" charset="0"/>
                <a:ea typeface="+mn-ea"/>
                <a:cs typeface="+mn-cs"/>
              </a:defRPr>
            </a:lvl1pPr>
          </a:lstStyle>
          <a:p>
            <a:pPr>
              <a:defRPr/>
            </a:pPr>
            <a:r>
              <a:rPr lang="en-US"/>
              <a:t>
              </a:t>
            </a:r>
          </a:p>
        </p:txBody>
      </p:sp>
      <p:sp>
        <p:nvSpPr>
          <p:cNvPr id="7" name="Slide Number Placeholder 6"/>
          <p:cNvSpPr>
            <a:spLocks noGrp="1"/>
          </p:cNvSpPr>
          <p:nvPr>
            <p:ph type="sldNum" sz="quarter" idx="12"/>
          </p:nvPr>
        </p:nvSpPr>
        <p:spPr>
          <a:xfrm>
            <a:off x="13776960" y="7700014"/>
            <a:ext cx="731520" cy="438150"/>
          </a:xfrm>
          <a:prstGeom prst="rect">
            <a:avLst/>
          </a:prstGeom>
        </p:spPr>
        <p:txBody>
          <a:bodyPr lIns="130562" tIns="65282" rIns="130562" bIns="65282"/>
          <a:lstStyle>
            <a:lvl1pPr eaLnBrk="0" hangingPunct="0">
              <a:defRPr>
                <a:latin typeface="Helvetica" pitchFamily="-65" charset="0"/>
                <a:ea typeface="+mn-ea"/>
                <a:cs typeface="+mn-cs"/>
              </a:defRPr>
            </a:lvl1pPr>
          </a:lstStyle>
          <a:p>
            <a:pPr>
              <a:defRPr/>
            </a:pPr>
            <a:fld id="{B8AF6942-B8F4-354B-A96C-556E4724AB47}" type="slidenum">
              <a:rPr/>
              <a:pPr>
                <a:defRPr/>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picTx" preserve="1">
  <p:cSld name="Picture with Caption">
    <p:spTree>
      <p:nvGrpSpPr>
        <p:cNvPr id="1" name=""/>
        <p:cNvGrpSpPr/>
        <p:nvPr/>
      </p:nvGrpSpPr>
      <p:grpSpPr>
        <a:xfrm>
          <a:off x="0" y="0"/>
          <a:ext cx="0" cy="0"/>
          <a:chOff x="0" y="0"/>
          <a:chExt cx="0" cy="0"/>
        </a:xfrm>
      </p:grpSpPr>
      <p:sp>
        <p:nvSpPr>
          <p:cNvPr id="5" name="Rectangle 4"/>
          <p:cNvSpPr/>
          <p:nvPr/>
        </p:nvSpPr>
        <p:spPr>
          <a:xfrm>
            <a:off x="589280" y="0"/>
            <a:ext cx="14043661" cy="2253616"/>
          </a:xfrm>
          <a:prstGeom prst="rect">
            <a:avLst/>
          </a:prstGeom>
          <a:solidFill>
            <a:srgbClr val="000000">
              <a:alpha val="100000"/>
            </a:srgb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lIns="130562" tIns="65282" rIns="130562" bIns="65282" anchor="ctr"/>
          <a:lstStyle/>
          <a:p>
            <a:pPr algn="ctr">
              <a:defRPr/>
            </a:pPr>
            <a:endParaRPr lang="en-US"/>
          </a:p>
        </p:txBody>
      </p:sp>
      <p:grpSp>
        <p:nvGrpSpPr>
          <p:cNvPr id="7" name="Group 20"/>
          <p:cNvGrpSpPr>
            <a:grpSpLocks/>
          </p:cNvGrpSpPr>
          <p:nvPr/>
        </p:nvGrpSpPr>
        <p:grpSpPr bwMode="auto">
          <a:xfrm rot="5400000">
            <a:off x="13650914" y="1437339"/>
            <a:ext cx="158114" cy="205739"/>
            <a:chOff x="6668087" y="1297746"/>
            <a:chExt cx="161840" cy="156602"/>
          </a:xfrm>
        </p:grpSpPr>
        <p:cxnSp>
          <p:nvCxnSpPr>
            <p:cNvPr id="8" name="Straight Connector 7"/>
            <p:cNvCxnSpPr/>
            <p:nvPr/>
          </p:nvCxnSpPr>
          <p:spPr>
            <a:xfrm rot="16200000">
              <a:off x="6657743" y="1302241"/>
              <a:ext cx="88935" cy="79946"/>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rot="16200000" flipV="1">
              <a:off x="6679349" y="1397315"/>
              <a:ext cx="125669" cy="0"/>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rot="5400000" flipH="1">
              <a:off x="6738664" y="1301266"/>
              <a:ext cx="88935" cy="81895"/>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grpSp>
      <p:grpSp>
        <p:nvGrpSpPr>
          <p:cNvPr id="11" name="Group 25"/>
          <p:cNvGrpSpPr>
            <a:grpSpLocks/>
          </p:cNvGrpSpPr>
          <p:nvPr/>
        </p:nvGrpSpPr>
        <p:grpSpPr bwMode="auto">
          <a:xfrm rot="5400000">
            <a:off x="13894754" y="1620219"/>
            <a:ext cx="158114" cy="205739"/>
            <a:chOff x="6668087" y="1297746"/>
            <a:chExt cx="161840" cy="156602"/>
          </a:xfrm>
        </p:grpSpPr>
        <p:cxnSp>
          <p:nvCxnSpPr>
            <p:cNvPr id="12" name="Straight Connector 11"/>
            <p:cNvCxnSpPr/>
            <p:nvPr/>
          </p:nvCxnSpPr>
          <p:spPr>
            <a:xfrm rot="16200000">
              <a:off x="6657743" y="1302241"/>
              <a:ext cx="88935" cy="79946"/>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rot="16200000" flipV="1">
              <a:off x="6679349" y="1397315"/>
              <a:ext cx="125669" cy="0"/>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rot="5400000" flipH="1">
              <a:off x="6738664" y="1301266"/>
              <a:ext cx="88935" cy="81895"/>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grpSp>
      <p:grpSp>
        <p:nvGrpSpPr>
          <p:cNvPr id="15" name="Group 29"/>
          <p:cNvGrpSpPr>
            <a:grpSpLocks/>
          </p:cNvGrpSpPr>
          <p:nvPr/>
        </p:nvGrpSpPr>
        <p:grpSpPr bwMode="auto">
          <a:xfrm rot="5400000">
            <a:off x="13338498" y="1744035"/>
            <a:ext cx="158117" cy="205741"/>
            <a:chOff x="6668087" y="1297746"/>
            <a:chExt cx="161840" cy="156602"/>
          </a:xfrm>
        </p:grpSpPr>
        <p:cxnSp>
          <p:nvCxnSpPr>
            <p:cNvPr id="16" name="Straight Connector 15"/>
            <p:cNvCxnSpPr/>
            <p:nvPr/>
          </p:nvCxnSpPr>
          <p:spPr>
            <a:xfrm rot="16200000">
              <a:off x="6657742" y="1302240"/>
              <a:ext cx="88934" cy="79944"/>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rot="16200000" flipV="1">
              <a:off x="6679348" y="1397313"/>
              <a:ext cx="125667" cy="0"/>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rot="5400000" flipH="1">
              <a:off x="6738662" y="1301265"/>
              <a:ext cx="88934" cy="81895"/>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grpSp>
      <p:sp>
        <p:nvSpPr>
          <p:cNvPr id="2" name="Title 1"/>
          <p:cNvSpPr>
            <a:spLocks noGrp="1"/>
          </p:cNvSpPr>
          <p:nvPr>
            <p:ph type="title"/>
          </p:nvPr>
        </p:nvSpPr>
        <p:spPr bwMode="grayWhite">
          <a:xfrm>
            <a:off x="1463040" y="529517"/>
            <a:ext cx="10972800" cy="842099"/>
          </a:xfrm>
        </p:spPr>
        <p:txBody>
          <a:bodyPr anchor="b"/>
          <a:lstStyle>
            <a:lvl1pPr algn="l">
              <a:buNone/>
              <a:defRPr sz="3000" b="0"/>
            </a:lvl1pPr>
          </a:lstStyle>
          <a:p>
            <a:r>
              <a:rPr lang="en-US" smtClean="0"/>
              <a:t>Click to edit Master title style</a:t>
            </a:r>
            <a:endParaRPr lang="en-US"/>
          </a:p>
        </p:txBody>
      </p:sp>
      <p:sp>
        <p:nvSpPr>
          <p:cNvPr id="3" name="Picture Placeholder 2"/>
          <p:cNvSpPr>
            <a:spLocks noGrp="1"/>
          </p:cNvSpPr>
          <p:nvPr>
            <p:ph type="pic" idx="1"/>
          </p:nvPr>
        </p:nvSpPr>
        <p:spPr>
          <a:xfrm>
            <a:off x="588851" y="2272549"/>
            <a:ext cx="14045184" cy="5952173"/>
          </a:xfrm>
          <a:solidFill>
            <a:schemeClr val="bg2"/>
          </a:solidFill>
        </p:spPr>
        <p:txBody>
          <a:bodyPr>
            <a:normAutofit/>
          </a:bodyPr>
          <a:lstStyle>
            <a:lvl1pPr marL="0" indent="0">
              <a:buNone/>
              <a:defRPr sz="4600"/>
            </a:lvl1pPr>
          </a:lstStyle>
          <a:p>
            <a:pPr lvl="0"/>
            <a:r>
              <a:rPr lang="en-US" noProof="0" smtClean="0"/>
              <a:t>Click icon to add picture</a:t>
            </a:r>
            <a:endParaRPr lang="en-US" noProof="0"/>
          </a:p>
        </p:txBody>
      </p:sp>
      <p:sp>
        <p:nvSpPr>
          <p:cNvPr id="4" name="Text Placeholder 3"/>
          <p:cNvSpPr>
            <a:spLocks noGrp="1"/>
          </p:cNvSpPr>
          <p:nvPr>
            <p:ph type="body" sz="half" idx="2"/>
          </p:nvPr>
        </p:nvSpPr>
        <p:spPr bwMode="grayWhite">
          <a:xfrm>
            <a:off x="1463040" y="1380173"/>
            <a:ext cx="10972800" cy="822960"/>
          </a:xfrm>
        </p:spPr>
        <p:txBody>
          <a:bodyPr/>
          <a:lstStyle>
            <a:lvl1pPr marL="39169" indent="0">
              <a:spcBef>
                <a:spcPts val="0"/>
              </a:spcBef>
              <a:buNone/>
              <a:defRPr sz="2100">
                <a:solidFill>
                  <a:srgbClr val="FFFFFF"/>
                </a:solidFill>
              </a:defRPr>
            </a:lvl1pPr>
            <a:lvl2pPr>
              <a:defRPr sz="1900"/>
            </a:lvl2pPr>
            <a:lvl3pPr>
              <a:defRPr sz="1400"/>
            </a:lvl3pPr>
            <a:lvl4pPr>
              <a:defRPr sz="1300"/>
            </a:lvl4pPr>
            <a:lvl5pPr>
              <a:defRPr sz="1300"/>
            </a:lvl5pPr>
          </a:lstStyle>
          <a:p>
            <a:pPr lvl="0"/>
            <a:r>
              <a:rPr lang="en-US" smtClean="0"/>
              <a:t>Click to edit Master text styles</a:t>
            </a:r>
          </a:p>
        </p:txBody>
      </p:sp>
      <p:sp>
        <p:nvSpPr>
          <p:cNvPr id="19" name="Date Placeholder 4"/>
          <p:cNvSpPr>
            <a:spLocks noGrp="1"/>
          </p:cNvSpPr>
          <p:nvPr>
            <p:ph type="dt" sz="half" idx="10"/>
          </p:nvPr>
        </p:nvSpPr>
        <p:spPr>
          <a:xfrm>
            <a:off x="10363200" y="66676"/>
            <a:ext cx="3413760" cy="438150"/>
          </a:xfrm>
          <a:prstGeom prst="rect">
            <a:avLst/>
          </a:prstGeom>
        </p:spPr>
        <p:txBody>
          <a:bodyPr lIns="130562" tIns="65282" rIns="130562" bIns="65282"/>
          <a:lstStyle>
            <a:lvl1pPr eaLnBrk="0" hangingPunct="0">
              <a:defRPr dirty="0">
                <a:latin typeface="Helvetica" pitchFamily="-65" charset="0"/>
                <a:ea typeface="+mn-ea"/>
                <a:cs typeface="+mn-cs"/>
              </a:defRPr>
            </a:lvl1pPr>
          </a:lstStyle>
          <a:p>
            <a:pPr>
              <a:defRPr/>
            </a:pPr>
            <a:endParaRPr dirty="0"/>
          </a:p>
        </p:txBody>
      </p:sp>
      <p:sp>
        <p:nvSpPr>
          <p:cNvPr id="20" name="Footer Placeholder 5"/>
          <p:cNvSpPr>
            <a:spLocks noGrp="1"/>
          </p:cNvSpPr>
          <p:nvPr>
            <p:ph type="ftr" sz="quarter" idx="11"/>
          </p:nvPr>
        </p:nvSpPr>
        <p:spPr>
          <a:xfrm>
            <a:off x="1463040" y="66676"/>
            <a:ext cx="8900160" cy="438150"/>
          </a:xfrm>
          <a:prstGeom prst="rect">
            <a:avLst/>
          </a:prstGeom>
        </p:spPr>
        <p:txBody>
          <a:bodyPr vert="horz" wrap="square" lIns="130562" tIns="65282" rIns="130562" bIns="65282" numCol="1" anchor="t" anchorCtr="0" compatLnSpc="1">
            <a:prstTxWarp prst="textNoShape">
              <a:avLst/>
            </a:prstTxWarp>
          </a:bodyPr>
          <a:lstStyle>
            <a:lvl1pPr eaLnBrk="0" hangingPunct="0">
              <a:defRPr>
                <a:latin typeface="Helvetica" charset="0"/>
                <a:ea typeface="+mn-ea"/>
                <a:cs typeface="+mn-cs"/>
              </a:defRPr>
            </a:lvl1pPr>
          </a:lstStyle>
          <a:p>
            <a:pPr>
              <a:defRPr/>
            </a:pPr>
            <a:r>
              <a:rPr lang="en-US"/>
              <a:t>
              </a:t>
            </a:r>
          </a:p>
        </p:txBody>
      </p:sp>
      <p:sp>
        <p:nvSpPr>
          <p:cNvPr id="21" name="Slide Number Placeholder 6"/>
          <p:cNvSpPr>
            <a:spLocks noGrp="1"/>
          </p:cNvSpPr>
          <p:nvPr>
            <p:ph type="sldNum" sz="quarter" idx="12"/>
          </p:nvPr>
        </p:nvSpPr>
        <p:spPr>
          <a:xfrm>
            <a:off x="13776960" y="66676"/>
            <a:ext cx="731520" cy="438150"/>
          </a:xfrm>
          <a:prstGeom prst="rect">
            <a:avLst/>
          </a:prstGeom>
        </p:spPr>
        <p:txBody>
          <a:bodyPr lIns="130562" tIns="65282" rIns="130562" bIns="65282"/>
          <a:lstStyle>
            <a:lvl1pPr eaLnBrk="0" hangingPunct="0">
              <a:defRPr>
                <a:latin typeface="Helvetica" pitchFamily="-65" charset="0"/>
                <a:ea typeface="+mn-ea"/>
                <a:cs typeface="+mn-cs"/>
              </a:defRPr>
            </a:lvl1pPr>
          </a:lstStyle>
          <a:p>
            <a:pPr>
              <a:defRPr/>
            </a:pPr>
            <a:fld id="{8D3BF5FA-FF66-834A-BD9A-8378E92300C5}" type="slidenum">
              <a:rPr/>
              <a:pPr>
                <a:defRPr/>
              </a:pPr>
              <a:t>‹#›</a:t>
            </a:fld>
            <a:endParaRPr dirty="0"/>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4" Type="http://schemas.openxmlformats.org/officeDocument/2006/relationships/image" Target="../media/image2.png"/><Relationship Id="rId15" Type="http://schemas.openxmlformats.org/officeDocument/2006/relationships/image" Target="../media/image3.png"/><Relationship Id="rId16" Type="http://schemas.openxmlformats.org/officeDocument/2006/relationships/image" Target="../media/image4.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Ref idx="1002">
        <a:schemeClr val="bg2"/>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883927" y="255056"/>
            <a:ext cx="13060680" cy="914400"/>
          </a:xfrm>
          <a:prstGeom prst="rect">
            <a:avLst/>
          </a:prstGeom>
        </p:spPr>
        <p:txBody>
          <a:bodyPr vert="horz" lIns="130562" tIns="65282" rIns="130562" bIns="65282" anchor="t">
            <a:noAutofit/>
          </a:bodyPr>
          <a:lstStyle/>
          <a:p>
            <a:r>
              <a:rPr lang="en-US" dirty="0" smtClean="0"/>
              <a:t>Click to edit Master title style</a:t>
            </a:r>
            <a:endParaRPr lang="en-US" dirty="0"/>
          </a:p>
        </p:txBody>
      </p:sp>
      <p:cxnSp>
        <p:nvCxnSpPr>
          <p:cNvPr id="13" name="Straight Connector 12"/>
          <p:cNvCxnSpPr/>
          <p:nvPr userDrawn="1"/>
        </p:nvCxnSpPr>
        <p:spPr>
          <a:xfrm flipV="1">
            <a:off x="883399" y="1188720"/>
            <a:ext cx="13015486" cy="928"/>
          </a:xfrm>
          <a:prstGeom prst="line">
            <a:avLst/>
          </a:prstGeom>
          <a:ln>
            <a:solidFill>
              <a:schemeClr val="tx2"/>
            </a:solidFill>
          </a:ln>
          <a:effectLst>
            <a:glow rad="101600">
              <a:schemeClr val="tx2">
                <a:alpha val="75000"/>
              </a:schemeClr>
            </a:glow>
          </a:effectLst>
        </p:spPr>
        <p:style>
          <a:lnRef idx="2">
            <a:schemeClr val="accent1"/>
          </a:lnRef>
          <a:fillRef idx="0">
            <a:schemeClr val="accent1"/>
          </a:fillRef>
          <a:effectRef idx="1">
            <a:schemeClr val="accent1"/>
          </a:effectRef>
          <a:fontRef idx="minor">
            <a:schemeClr val="tx1"/>
          </a:fontRef>
        </p:style>
      </p:cxnSp>
      <p:pic>
        <p:nvPicPr>
          <p:cNvPr id="1033" name="Picture 9"/>
          <p:cNvPicPr>
            <a:picLocks noChangeAspect="1"/>
          </p:cNvPicPr>
          <p:nvPr userDrawn="1"/>
        </p:nvPicPr>
        <p:blipFill>
          <a:blip r:embed="rId14"/>
          <a:srcRect/>
          <a:stretch>
            <a:fillRect/>
          </a:stretch>
        </p:blipFill>
        <p:spPr bwMode="auto">
          <a:xfrm>
            <a:off x="121231" y="217174"/>
            <a:ext cx="716987" cy="849630"/>
          </a:xfrm>
          <a:prstGeom prst="rect">
            <a:avLst/>
          </a:prstGeom>
          <a:noFill/>
          <a:ln w="9525">
            <a:noFill/>
            <a:miter lim="800000"/>
            <a:headEnd/>
            <a:tailEnd/>
          </a:ln>
        </p:spPr>
      </p:pic>
      <p:sp>
        <p:nvSpPr>
          <p:cNvPr id="1027" name="Text Placeholder 12"/>
          <p:cNvSpPr>
            <a:spLocks noGrp="1"/>
          </p:cNvSpPr>
          <p:nvPr>
            <p:ph type="body" idx="1"/>
          </p:nvPr>
        </p:nvSpPr>
        <p:spPr bwMode="auto">
          <a:xfrm>
            <a:off x="3657600" y="1188736"/>
            <a:ext cx="10241280" cy="6438901"/>
          </a:xfrm>
          <a:prstGeom prst="rect">
            <a:avLst/>
          </a:prstGeom>
          <a:noFill/>
          <a:ln w="9525">
            <a:noFill/>
            <a:miter lim="800000"/>
            <a:headEnd/>
            <a:tailEnd/>
          </a:ln>
        </p:spPr>
        <p:txBody>
          <a:bodyPr vert="horz" wrap="square" lIns="130562" tIns="65282" rIns="130562" bIns="65282"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Rectangle 10"/>
          <p:cNvSpPr>
            <a:spLocks noChangeArrowheads="1"/>
          </p:cNvSpPr>
          <p:nvPr userDrawn="1"/>
        </p:nvSpPr>
        <p:spPr bwMode="auto">
          <a:xfrm>
            <a:off x="3657600" y="7894720"/>
            <a:ext cx="10972800" cy="365636"/>
          </a:xfrm>
          <a:prstGeom prst="rect">
            <a:avLst/>
          </a:prstGeom>
          <a:noFill/>
          <a:ln w="12700">
            <a:noFill/>
            <a:miter lim="800000"/>
            <a:headEnd/>
            <a:tailEnd/>
          </a:ln>
          <a:effectLst/>
        </p:spPr>
        <p:txBody>
          <a:bodyPr wrap="square" lIns="90671" tIns="36270" rIns="90671" bIns="36270">
            <a:prstTxWarp prst="textNoShape">
              <a:avLst/>
            </a:prstTxWarp>
            <a:spAutoFit/>
          </a:bodyPr>
          <a:lstStyle/>
          <a:p>
            <a:pPr algn="ctr" eaLnBrk="0" hangingPunct="0">
              <a:defRPr/>
            </a:pPr>
            <a:r>
              <a:rPr lang="en-US" sz="1900" b="1" dirty="0">
                <a:solidFill>
                  <a:schemeClr val="tx1"/>
                </a:solidFill>
                <a:latin typeface="18 VAG Rounded Black   09390"/>
                <a:ea typeface="+mn-ea"/>
                <a:cs typeface="+mn-cs"/>
              </a:rPr>
              <a:t>UC Berkeley “The Beauty and Joy of Computing”</a:t>
            </a:r>
            <a:r>
              <a:rPr lang="en-US" sz="1900" b="1" dirty="0">
                <a:solidFill>
                  <a:srgbClr val="FFFF00"/>
                </a:solidFill>
                <a:latin typeface="18 VAG Rounded Black   09390"/>
                <a:ea typeface="+mn-ea"/>
                <a:cs typeface="+mn-cs"/>
              </a:rPr>
              <a:t>: </a:t>
            </a:r>
            <a:r>
              <a:rPr lang="en-US" sz="1900" b="1" kern="1200" dirty="0">
                <a:solidFill>
                  <a:srgbClr val="FFFF00"/>
                </a:solidFill>
                <a:latin typeface="18 VAG Rounded Black   09390"/>
                <a:ea typeface="ＭＳ Ｐゴシック" pitchFamily="-1" charset="-128"/>
                <a:cs typeface="ＭＳ Ｐゴシック" pitchFamily="-1" charset="-128"/>
              </a:rPr>
              <a:t>Impact of Computing II</a:t>
            </a:r>
            <a:r>
              <a:rPr lang="en-US" sz="1900" b="1" kern="1200" baseline="0" dirty="0">
                <a:solidFill>
                  <a:srgbClr val="FFFF00"/>
                </a:solidFill>
                <a:latin typeface="18 VAG Rounded Black   09390"/>
                <a:ea typeface="ＭＳ Ｐゴシック" pitchFamily="-1" charset="-128"/>
                <a:cs typeface="ＭＳ Ｐゴシック" pitchFamily="-1" charset="-128"/>
              </a:rPr>
              <a:t> </a:t>
            </a:r>
            <a:r>
              <a:rPr lang="en-US" sz="1900" b="1" dirty="0">
                <a:solidFill>
                  <a:schemeClr val="tx1"/>
                </a:solidFill>
                <a:latin typeface="18 VAG Rounded Black   09390"/>
                <a:ea typeface="+mn-ea"/>
                <a:cs typeface="+mn-cs"/>
              </a:rPr>
              <a:t>(</a:t>
            </a:r>
            <a:fld id="{F6F39CF2-87E7-FF4A-9C8E-A745CB692DE9}" type="slidenum">
              <a:rPr lang="en-US" sz="1900" b="1">
                <a:solidFill>
                  <a:schemeClr val="tx1"/>
                </a:solidFill>
                <a:latin typeface="18 VAG Rounded Black   09390"/>
                <a:ea typeface="+mn-ea"/>
                <a:cs typeface="+mn-cs"/>
              </a:rPr>
              <a:pPr algn="ctr" eaLnBrk="0" hangingPunct="0">
                <a:defRPr/>
              </a:pPr>
              <a:t>‹#›</a:t>
            </a:fld>
            <a:r>
              <a:rPr lang="en-US" sz="1900" b="1" dirty="0">
                <a:solidFill>
                  <a:schemeClr val="tx1"/>
                </a:solidFill>
                <a:latin typeface="18 VAG Rounded Black   09390"/>
                <a:ea typeface="+mn-ea"/>
                <a:cs typeface="+mn-cs"/>
              </a:rPr>
              <a:t>)          </a:t>
            </a:r>
          </a:p>
        </p:txBody>
      </p:sp>
      <p:pic>
        <p:nvPicPr>
          <p:cNvPr id="11" name="Picture 25" descr="Seal"/>
          <p:cNvPicPr>
            <a:picLocks noChangeAspect="1" noChangeArrowheads="1"/>
          </p:cNvPicPr>
          <p:nvPr userDrawn="1"/>
        </p:nvPicPr>
        <p:blipFill>
          <a:blip r:embed="rId15"/>
          <a:srcRect/>
          <a:stretch>
            <a:fillRect/>
          </a:stretch>
        </p:blipFill>
        <p:spPr bwMode="auto">
          <a:xfrm>
            <a:off x="3733800" y="7391400"/>
            <a:ext cx="731520" cy="731520"/>
          </a:xfrm>
          <a:prstGeom prst="rect">
            <a:avLst/>
          </a:prstGeom>
          <a:noFill/>
          <a:ln w="9525">
            <a:noFill/>
            <a:miter lim="800000"/>
            <a:headEnd/>
            <a:tailEnd/>
          </a:ln>
        </p:spPr>
      </p:pic>
      <p:pic>
        <p:nvPicPr>
          <p:cNvPr id="12" name="Picture 8"/>
          <p:cNvPicPr>
            <a:picLocks noChangeAspect="1"/>
          </p:cNvPicPr>
          <p:nvPr userDrawn="1"/>
        </p:nvPicPr>
        <p:blipFill>
          <a:blip r:embed="rId16"/>
          <a:srcRect/>
          <a:stretch>
            <a:fillRect/>
          </a:stretch>
        </p:blipFill>
        <p:spPr bwMode="auto">
          <a:xfrm>
            <a:off x="13198375" y="7757162"/>
            <a:ext cx="1432043" cy="472440"/>
          </a:xfrm>
          <a:prstGeom prst="rect">
            <a:avLst/>
          </a:prstGeom>
          <a:noFill/>
          <a:ln w="9525">
            <a:noFill/>
            <a:miter lim="800000"/>
            <a:headEnd/>
            <a:tailEnd/>
          </a:ln>
        </p:spPr>
      </p:pic>
      <p:sp>
        <p:nvSpPr>
          <p:cNvPr id="14" name="Rectangle 11"/>
          <p:cNvSpPr>
            <a:spLocks noChangeArrowheads="1"/>
          </p:cNvSpPr>
          <p:nvPr userDrawn="1"/>
        </p:nvSpPr>
        <p:spPr bwMode="auto">
          <a:xfrm>
            <a:off x="13876559" y="7498089"/>
            <a:ext cx="753851" cy="288692"/>
          </a:xfrm>
          <a:prstGeom prst="rect">
            <a:avLst/>
          </a:prstGeom>
          <a:noFill/>
          <a:ln w="12700">
            <a:noFill/>
            <a:miter lim="800000"/>
            <a:headEnd/>
            <a:tailEnd/>
          </a:ln>
          <a:effectLst/>
        </p:spPr>
        <p:txBody>
          <a:bodyPr wrap="square" lIns="90671" tIns="36270" rIns="90671" bIns="36270">
            <a:prstTxWarp prst="textNoShape">
              <a:avLst/>
            </a:prstTxWarp>
            <a:spAutoFit/>
          </a:bodyPr>
          <a:lstStyle/>
          <a:p>
            <a:pPr algn="r" eaLnBrk="0" hangingPunct="0">
              <a:defRPr/>
            </a:pPr>
            <a:r>
              <a:rPr lang="en-US" sz="1400" b="1" dirty="0">
                <a:solidFill>
                  <a:schemeClr val="tx1"/>
                </a:solidFill>
                <a:latin typeface="18 VAG Rounded Black   09390"/>
                <a:ea typeface="+mn-ea"/>
                <a:cs typeface="+mn-cs"/>
              </a:rPr>
              <a:t>Garcia</a:t>
            </a:r>
          </a:p>
        </p:txBody>
      </p:sp>
    </p:spTree>
  </p:cSld>
  <p:clrMap bg1="dk1" tx1="lt1" bg2="dk2" tx2="lt2" accent1="accent1" accent2="accent2" accent3="accent3" accent4="accent4" accent5="accent5" accent6="accent6" hlink="hlink" folHlink="folHlink"/>
  <p:sldLayoutIdLst>
    <p:sldLayoutId id="2147483675" r:id="rId1"/>
    <p:sldLayoutId id="2147483676" r:id="rId2"/>
    <p:sldLayoutId id="2147483673"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74" r:id="rId12"/>
  </p:sldLayoutIdLst>
  <p:timing>
    <p:tnLst>
      <p:par>
        <p:cTn id="1" dur="indefinite" restart="never" nodeType="tmRoot"/>
      </p:par>
    </p:tnLst>
  </p:timing>
  <p:txStyles>
    <p:titleStyle>
      <a:lvl1pPr algn="l" rtl="0" eaLnBrk="0" fontAlgn="base" hangingPunct="0">
        <a:spcBef>
          <a:spcPct val="0"/>
        </a:spcBef>
        <a:spcAft>
          <a:spcPct val="0"/>
        </a:spcAft>
        <a:defRPr sz="5900" kern="1200" spc="-141">
          <a:solidFill>
            <a:srgbClr val="C1EEFF"/>
          </a:solidFill>
          <a:latin typeface="18 VAG Rounded Bold   07390"/>
          <a:ea typeface="ＭＳ Ｐゴシック" charset="-128"/>
          <a:cs typeface="AppleGaramond Bd"/>
        </a:defRPr>
      </a:lvl1pPr>
      <a:lvl2pPr algn="l" rtl="0" eaLnBrk="0" fontAlgn="base" hangingPunct="0">
        <a:spcBef>
          <a:spcPct val="0"/>
        </a:spcBef>
        <a:spcAft>
          <a:spcPct val="0"/>
        </a:spcAft>
        <a:defRPr sz="5900">
          <a:solidFill>
            <a:srgbClr val="C1EEFF"/>
          </a:solidFill>
          <a:latin typeface="18 VAG Rounded Bold   07390" charset="0"/>
          <a:ea typeface="ＭＳ Ｐゴシック" charset="-128"/>
          <a:cs typeface="ＭＳ Ｐゴシック" charset="-128"/>
        </a:defRPr>
      </a:lvl2pPr>
      <a:lvl3pPr algn="l" rtl="0" eaLnBrk="0" fontAlgn="base" hangingPunct="0">
        <a:spcBef>
          <a:spcPct val="0"/>
        </a:spcBef>
        <a:spcAft>
          <a:spcPct val="0"/>
        </a:spcAft>
        <a:defRPr sz="5900">
          <a:solidFill>
            <a:srgbClr val="C1EEFF"/>
          </a:solidFill>
          <a:latin typeface="18 VAG Rounded Bold   07390" charset="0"/>
          <a:ea typeface="ＭＳ Ｐゴシック" charset="-128"/>
          <a:cs typeface="ＭＳ Ｐゴシック" charset="-128"/>
        </a:defRPr>
      </a:lvl3pPr>
      <a:lvl4pPr algn="l" rtl="0" eaLnBrk="0" fontAlgn="base" hangingPunct="0">
        <a:spcBef>
          <a:spcPct val="0"/>
        </a:spcBef>
        <a:spcAft>
          <a:spcPct val="0"/>
        </a:spcAft>
        <a:defRPr sz="5900">
          <a:solidFill>
            <a:srgbClr val="C1EEFF"/>
          </a:solidFill>
          <a:latin typeface="18 VAG Rounded Bold   07390" charset="0"/>
          <a:ea typeface="ＭＳ Ｐゴシック" charset="-128"/>
          <a:cs typeface="ＭＳ Ｐゴシック" charset="-128"/>
        </a:defRPr>
      </a:lvl4pPr>
      <a:lvl5pPr algn="l" rtl="0" eaLnBrk="0" fontAlgn="base" hangingPunct="0">
        <a:spcBef>
          <a:spcPct val="0"/>
        </a:spcBef>
        <a:spcAft>
          <a:spcPct val="0"/>
        </a:spcAft>
        <a:defRPr sz="5900">
          <a:solidFill>
            <a:srgbClr val="C1EEFF"/>
          </a:solidFill>
          <a:latin typeface="18 VAG Rounded Bold   07390" charset="0"/>
          <a:ea typeface="ＭＳ Ｐゴシック" charset="-128"/>
          <a:cs typeface="ＭＳ Ｐゴシック" charset="-128"/>
        </a:defRPr>
      </a:lvl5pPr>
      <a:lvl6pPr marL="652815" algn="l" rtl="0" fontAlgn="base">
        <a:spcBef>
          <a:spcPct val="0"/>
        </a:spcBef>
        <a:spcAft>
          <a:spcPct val="0"/>
        </a:spcAft>
        <a:defRPr sz="5900" b="1">
          <a:solidFill>
            <a:srgbClr val="C1EEFF"/>
          </a:solidFill>
          <a:latin typeface="Corbel" charset="0"/>
          <a:ea typeface="ＭＳ Ｐゴシック" charset="-128"/>
          <a:cs typeface="ＭＳ Ｐゴシック" charset="-128"/>
        </a:defRPr>
      </a:lvl6pPr>
      <a:lvl7pPr marL="1305635" algn="l" rtl="0" fontAlgn="base">
        <a:spcBef>
          <a:spcPct val="0"/>
        </a:spcBef>
        <a:spcAft>
          <a:spcPct val="0"/>
        </a:spcAft>
        <a:defRPr sz="5900" b="1">
          <a:solidFill>
            <a:srgbClr val="C1EEFF"/>
          </a:solidFill>
          <a:latin typeface="Corbel" charset="0"/>
          <a:ea typeface="ＭＳ Ｐゴシック" charset="-128"/>
          <a:cs typeface="ＭＳ Ｐゴシック" charset="-128"/>
        </a:defRPr>
      </a:lvl7pPr>
      <a:lvl8pPr marL="1958454" algn="l" rtl="0" fontAlgn="base">
        <a:spcBef>
          <a:spcPct val="0"/>
        </a:spcBef>
        <a:spcAft>
          <a:spcPct val="0"/>
        </a:spcAft>
        <a:defRPr sz="5900" b="1">
          <a:solidFill>
            <a:srgbClr val="C1EEFF"/>
          </a:solidFill>
          <a:latin typeface="Corbel" charset="0"/>
          <a:ea typeface="ＭＳ Ｐゴシック" charset="-128"/>
          <a:cs typeface="ＭＳ Ｐゴシック" charset="-128"/>
        </a:defRPr>
      </a:lvl8pPr>
      <a:lvl9pPr marL="2611271" algn="l" rtl="0" fontAlgn="base">
        <a:spcBef>
          <a:spcPct val="0"/>
        </a:spcBef>
        <a:spcAft>
          <a:spcPct val="0"/>
        </a:spcAft>
        <a:defRPr sz="5900" b="1">
          <a:solidFill>
            <a:srgbClr val="C1EEFF"/>
          </a:solidFill>
          <a:latin typeface="Corbel" charset="0"/>
          <a:ea typeface="ＭＳ Ｐゴシック" charset="-128"/>
          <a:cs typeface="ＭＳ Ｐゴシック" charset="-128"/>
        </a:defRPr>
      </a:lvl9pPr>
    </p:titleStyle>
    <p:bodyStyle>
      <a:lvl1pPr marL="587076" indent="-489616" algn="l" rtl="0" eaLnBrk="0" fontAlgn="base" hangingPunct="0">
        <a:spcBef>
          <a:spcPts val="1000"/>
        </a:spcBef>
        <a:spcAft>
          <a:spcPct val="0"/>
        </a:spcAft>
        <a:buClr>
          <a:schemeClr val="tx2"/>
        </a:buClr>
        <a:buSzPct val="95000"/>
        <a:buFont typeface="Wingdings" pitchFamily="-1" charset="2"/>
        <a:buChar char=""/>
        <a:defRPr sz="4300" kern="1200">
          <a:solidFill>
            <a:schemeClr val="tx1"/>
          </a:solidFill>
          <a:latin typeface="18 VAG Rounded Light   02390"/>
          <a:ea typeface="ＭＳ Ｐゴシック" charset="-128"/>
          <a:cs typeface="18 VAG Rounded Light   02390"/>
        </a:defRPr>
      </a:lvl1pPr>
      <a:lvl2pPr marL="1056294" indent="-408014" algn="l" rtl="0" eaLnBrk="0" fontAlgn="base" hangingPunct="0">
        <a:spcBef>
          <a:spcPct val="20000"/>
        </a:spcBef>
        <a:spcAft>
          <a:spcPct val="0"/>
        </a:spcAft>
        <a:buSzPct val="90000"/>
        <a:buFont typeface="Wingdings" pitchFamily="-1" charset="2"/>
        <a:buChar char=""/>
        <a:defRPr sz="3700" kern="1200">
          <a:solidFill>
            <a:srgbClr val="FFE39D"/>
          </a:solidFill>
          <a:latin typeface="18 VAG Rounded Light   02390"/>
          <a:ea typeface="ＭＳ Ｐゴシック" charset="-128"/>
          <a:cs typeface="18 VAG Rounded Light   02390"/>
        </a:defRPr>
      </a:lvl2pPr>
      <a:lvl3pPr marL="1421245" indent="-326405" algn="l" rtl="0" eaLnBrk="0" fontAlgn="base" hangingPunct="0">
        <a:spcBef>
          <a:spcPct val="20000"/>
        </a:spcBef>
        <a:spcAft>
          <a:spcPct val="0"/>
        </a:spcAft>
        <a:buFont typeface="Wingdings 2" pitchFamily="-1" charset="2"/>
        <a:buChar char=""/>
        <a:defRPr sz="3400" kern="1200">
          <a:solidFill>
            <a:srgbClr val="A7D6FF"/>
          </a:solidFill>
          <a:latin typeface="18 VAG Rounded Light   02390"/>
          <a:ea typeface="ＭＳ Ｐゴシック" charset="-128"/>
          <a:cs typeface="+mn-cs"/>
        </a:defRPr>
      </a:lvl3pPr>
      <a:lvl4pPr marL="1799779" indent="-326405" algn="l" rtl="0" eaLnBrk="0" fontAlgn="base" hangingPunct="0">
        <a:spcBef>
          <a:spcPct val="20000"/>
        </a:spcBef>
        <a:spcAft>
          <a:spcPct val="0"/>
        </a:spcAft>
        <a:buClr>
          <a:schemeClr val="accent2"/>
        </a:buClr>
        <a:buFont typeface="Wingdings 3" pitchFamily="-1" charset="2"/>
        <a:buChar char=""/>
        <a:defRPr sz="3000" kern="1200">
          <a:solidFill>
            <a:srgbClr val="F273AF"/>
          </a:solidFill>
          <a:latin typeface="18 VAG Rounded Light   02390"/>
          <a:ea typeface="ＭＳ Ｐゴシック" charset="-128"/>
          <a:cs typeface="+mn-cs"/>
        </a:defRPr>
      </a:lvl4pPr>
      <a:lvl5pPr marL="2114854" indent="-299206" algn="l" rtl="0" eaLnBrk="0" fontAlgn="base" hangingPunct="0">
        <a:spcBef>
          <a:spcPct val="20000"/>
        </a:spcBef>
        <a:spcAft>
          <a:spcPct val="0"/>
        </a:spcAft>
        <a:buClr>
          <a:schemeClr val="tx1"/>
        </a:buClr>
        <a:buFont typeface="Wingdings 2" pitchFamily="-1" charset="2"/>
        <a:buChar char=""/>
        <a:defRPr sz="2900" kern="1200">
          <a:solidFill>
            <a:schemeClr val="tx1"/>
          </a:solidFill>
          <a:latin typeface="18 VAG Rounded Light   02390"/>
          <a:ea typeface="ＭＳ Ｐゴシック" charset="-128"/>
          <a:cs typeface="+mn-cs"/>
        </a:defRPr>
      </a:lvl5pPr>
      <a:lvl6pPr marL="2441529" indent="-300296" algn="l" rtl="0" eaLnBrk="1" latinLnBrk="0" hangingPunct="1">
        <a:spcBef>
          <a:spcPct val="20000"/>
        </a:spcBef>
        <a:buClr>
          <a:schemeClr val="accent3"/>
        </a:buClr>
        <a:buFont typeface="Wingdings 2"/>
        <a:buChar char=""/>
        <a:defRPr kumimoji="0" sz="2600" kern="1200">
          <a:solidFill>
            <a:schemeClr val="tx1"/>
          </a:solidFill>
          <a:latin typeface="+mn-lt"/>
          <a:ea typeface="+mn-ea"/>
          <a:cs typeface="+mn-cs"/>
        </a:defRPr>
      </a:lvl6pPr>
      <a:lvl7pPr marL="2715717" indent="-261130" algn="l" rtl="0" eaLnBrk="1" latinLnBrk="0" hangingPunct="1">
        <a:spcBef>
          <a:spcPct val="20000"/>
        </a:spcBef>
        <a:buClr>
          <a:schemeClr val="accent4"/>
        </a:buClr>
        <a:buFont typeface="Wingdings 2"/>
        <a:buChar char=""/>
        <a:defRPr kumimoji="0" sz="2100" kern="1200">
          <a:solidFill>
            <a:schemeClr val="tx1"/>
          </a:solidFill>
          <a:latin typeface="+mn-lt"/>
          <a:ea typeface="+mn-ea"/>
          <a:cs typeface="+mn-cs"/>
        </a:defRPr>
      </a:lvl7pPr>
      <a:lvl8pPr marL="2989896" indent="-261130" algn="l" rtl="0" eaLnBrk="1" latinLnBrk="0" hangingPunct="1">
        <a:spcBef>
          <a:spcPct val="20000"/>
        </a:spcBef>
        <a:buClr>
          <a:schemeClr val="accent4"/>
        </a:buClr>
        <a:buFont typeface="Wingdings 2"/>
        <a:buChar char=""/>
        <a:defRPr kumimoji="0" sz="2100" kern="1200">
          <a:solidFill>
            <a:schemeClr val="tx1"/>
          </a:solidFill>
          <a:latin typeface="+mn-lt"/>
          <a:ea typeface="+mn-ea"/>
          <a:cs typeface="+mn-cs"/>
        </a:defRPr>
      </a:lvl8pPr>
      <a:lvl9pPr marL="3264083" indent="-261130" algn="l" rtl="0" eaLnBrk="1" latinLnBrk="0" hangingPunct="1">
        <a:spcBef>
          <a:spcPct val="20000"/>
        </a:spcBef>
        <a:buClr>
          <a:schemeClr val="accent4"/>
        </a:buClr>
        <a:buFont typeface="Wingdings 2"/>
        <a:buChar char=""/>
        <a:defRPr kumimoji="0" sz="21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652815" algn="l" rtl="0" eaLnBrk="1" latinLnBrk="0" hangingPunct="1">
        <a:defRPr kumimoji="0" kern="1200">
          <a:solidFill>
            <a:schemeClr val="tx1"/>
          </a:solidFill>
          <a:latin typeface="+mn-lt"/>
          <a:ea typeface="+mn-ea"/>
          <a:cs typeface="+mn-cs"/>
        </a:defRPr>
      </a:lvl2pPr>
      <a:lvl3pPr marL="1305635" algn="l" rtl="0" eaLnBrk="1" latinLnBrk="0" hangingPunct="1">
        <a:defRPr kumimoji="0" kern="1200">
          <a:solidFill>
            <a:schemeClr val="tx1"/>
          </a:solidFill>
          <a:latin typeface="+mn-lt"/>
          <a:ea typeface="+mn-ea"/>
          <a:cs typeface="+mn-cs"/>
        </a:defRPr>
      </a:lvl3pPr>
      <a:lvl4pPr marL="1958454" algn="l" rtl="0" eaLnBrk="1" latinLnBrk="0" hangingPunct="1">
        <a:defRPr kumimoji="0" kern="1200">
          <a:solidFill>
            <a:schemeClr val="tx1"/>
          </a:solidFill>
          <a:latin typeface="+mn-lt"/>
          <a:ea typeface="+mn-ea"/>
          <a:cs typeface="+mn-cs"/>
        </a:defRPr>
      </a:lvl4pPr>
      <a:lvl5pPr marL="2611271" algn="l" rtl="0" eaLnBrk="1" latinLnBrk="0" hangingPunct="1">
        <a:defRPr kumimoji="0" kern="1200">
          <a:solidFill>
            <a:schemeClr val="tx1"/>
          </a:solidFill>
          <a:latin typeface="+mn-lt"/>
          <a:ea typeface="+mn-ea"/>
          <a:cs typeface="+mn-cs"/>
        </a:defRPr>
      </a:lvl5pPr>
      <a:lvl6pPr marL="3264083" algn="l" rtl="0" eaLnBrk="1" latinLnBrk="0" hangingPunct="1">
        <a:defRPr kumimoji="0" kern="1200">
          <a:solidFill>
            <a:schemeClr val="tx1"/>
          </a:solidFill>
          <a:latin typeface="+mn-lt"/>
          <a:ea typeface="+mn-ea"/>
          <a:cs typeface="+mn-cs"/>
        </a:defRPr>
      </a:lvl6pPr>
      <a:lvl7pPr marL="3916900" algn="l" rtl="0" eaLnBrk="1" latinLnBrk="0" hangingPunct="1">
        <a:defRPr kumimoji="0" kern="1200">
          <a:solidFill>
            <a:schemeClr val="tx1"/>
          </a:solidFill>
          <a:latin typeface="+mn-lt"/>
          <a:ea typeface="+mn-ea"/>
          <a:cs typeface="+mn-cs"/>
        </a:defRPr>
      </a:lvl7pPr>
      <a:lvl8pPr marL="4569714" algn="l" rtl="0" eaLnBrk="1" latinLnBrk="0" hangingPunct="1">
        <a:defRPr kumimoji="0" kern="1200">
          <a:solidFill>
            <a:schemeClr val="tx1"/>
          </a:solidFill>
          <a:latin typeface="+mn-lt"/>
          <a:ea typeface="+mn-ea"/>
          <a:cs typeface="+mn-cs"/>
        </a:defRPr>
      </a:lvl8pPr>
      <a:lvl9pPr marL="5222535"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5.jpeg"/><Relationship Id="rId6" Type="http://schemas.openxmlformats.org/officeDocument/2006/relationships/image" Target="../media/image6.jpeg"/><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7.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8.jpeg"/></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5" Type="http://schemas.openxmlformats.org/officeDocument/2006/relationships/image" Target="../media/image22.png"/><Relationship Id="rId6" Type="http://schemas.openxmlformats.org/officeDocument/2006/relationships/image" Target="../media/image23.png"/><Relationship Id="rId7" Type="http://schemas.openxmlformats.org/officeDocument/2006/relationships/image" Target="../media/image24.png"/><Relationship Id="rId1" Type="http://schemas.openxmlformats.org/officeDocument/2006/relationships/slideLayout" Target="../slideLayouts/slideLayout3.xml"/><Relationship Id="rId2"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3" Type="http://schemas.openxmlformats.org/officeDocument/2006/relationships/image" Target="../media/image9.tiff"/><Relationship Id="rId4" Type="http://schemas.openxmlformats.org/officeDocument/2006/relationships/image" Target="../media/image10.jpeg"/><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jpeg"/><Relationship Id="rId4" Type="http://schemas.openxmlformats.org/officeDocument/2006/relationships/image" Target="../media/image13.jpeg"/><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p:cSld>
    <p:spTree>
      <p:nvGrpSpPr>
        <p:cNvPr id="1" name=""/>
        <p:cNvGrpSpPr/>
        <p:nvPr/>
      </p:nvGrpSpPr>
      <p:grpSpPr>
        <a:xfrm>
          <a:off x="0" y="0"/>
          <a:ext cx="0" cy="0"/>
          <a:chOff x="0" y="0"/>
          <a:chExt cx="0" cy="0"/>
        </a:xfrm>
      </p:grpSpPr>
      <p:sp>
        <p:nvSpPr>
          <p:cNvPr id="17411" name="Rectangle 4"/>
          <p:cNvSpPr>
            <a:spLocks noChangeArrowheads="1"/>
          </p:cNvSpPr>
          <p:nvPr/>
        </p:nvSpPr>
        <p:spPr bwMode="auto">
          <a:xfrm>
            <a:off x="5012291" y="138031"/>
            <a:ext cx="8290560" cy="4366167"/>
          </a:xfrm>
          <a:prstGeom prst="rect">
            <a:avLst/>
          </a:prstGeom>
          <a:noFill/>
          <a:ln w="12700">
            <a:noFill/>
            <a:miter lim="800000"/>
            <a:headEnd/>
            <a:tailEnd/>
          </a:ln>
        </p:spPr>
        <p:txBody>
          <a:bodyPr wrap="square" lIns="90671" tIns="36270" rIns="90671" bIns="36270" anchor="ctr">
            <a:prstTxWarp prst="textNoShape">
              <a:avLst/>
            </a:prstTxWarp>
            <a:spAutoFit/>
          </a:bodyPr>
          <a:lstStyle/>
          <a:p>
            <a:pPr algn="ctr" eaLnBrk="0" hangingPunct="0">
              <a:lnSpc>
                <a:spcPct val="77000"/>
              </a:lnSpc>
            </a:pPr>
            <a:r>
              <a:rPr lang="en-US" sz="5100" b="1">
                <a:solidFill>
                  <a:schemeClr val="tx2"/>
                </a:solidFill>
                <a:latin typeface="18 VAG Rounded Bold   07390" charset="0"/>
              </a:rPr>
              <a:t>The Beauty and Joy of Computing</a:t>
            </a:r>
            <a:r>
              <a:rPr lang="en-US" sz="4600" b="1">
                <a:solidFill>
                  <a:schemeClr val="tx2"/>
                </a:solidFill>
                <a:latin typeface="18 VAG Rounded Bold   07390" charset="0"/>
              </a:rPr>
              <a:t/>
            </a:r>
            <a:br>
              <a:rPr lang="en-US" sz="4600" b="1">
                <a:solidFill>
                  <a:schemeClr val="tx2"/>
                </a:solidFill>
                <a:latin typeface="18 VAG Rounded Bold   07390" charset="0"/>
              </a:rPr>
            </a:br>
            <a:r>
              <a:rPr lang="en-US" sz="4600" b="1">
                <a:latin typeface="18 VAG Rounded Bold   07390" charset="0"/>
              </a:rPr>
              <a:t/>
            </a:r>
            <a:br>
              <a:rPr lang="en-US" sz="4600" b="1">
                <a:latin typeface="18 VAG Rounded Bold   07390" charset="0"/>
              </a:rPr>
            </a:br>
            <a:r>
              <a:rPr lang="en-US" sz="4000" b="1">
                <a:solidFill>
                  <a:schemeClr val="tx1"/>
                </a:solidFill>
                <a:latin typeface="18 VAG Rounded Bold   07390" charset="0"/>
              </a:rPr>
              <a:t>Lecture #14</a:t>
            </a:r>
          </a:p>
          <a:p>
            <a:pPr algn="ctr" eaLnBrk="0" hangingPunct="0">
              <a:lnSpc>
                <a:spcPct val="77000"/>
              </a:lnSpc>
            </a:pPr>
            <a:r>
              <a:rPr lang="en-US" sz="4000" b="1">
                <a:solidFill>
                  <a:schemeClr val="tx1"/>
                </a:solidFill>
                <a:latin typeface="18 VAG Rounded Bold   07390" charset="0"/>
              </a:rPr>
              <a:t>Global Impact </a:t>
            </a:r>
            <a:br>
              <a:rPr lang="en-US" sz="4000" b="1">
                <a:solidFill>
                  <a:schemeClr val="tx1"/>
                </a:solidFill>
                <a:latin typeface="18 VAG Rounded Bold   07390" charset="0"/>
              </a:rPr>
            </a:br>
            <a:r>
              <a:rPr lang="en-US" sz="4000" b="1">
                <a:solidFill>
                  <a:schemeClr val="tx1"/>
                </a:solidFill>
                <a:latin typeface="18 VAG Rounded Bold   07390" charset="0"/>
              </a:rPr>
              <a:t>of Computing II</a:t>
            </a:r>
            <a:br>
              <a:rPr lang="en-US" sz="4000" b="1">
                <a:solidFill>
                  <a:schemeClr val="tx1"/>
                </a:solidFill>
                <a:latin typeface="18 VAG Rounded Bold   07390" charset="0"/>
              </a:rPr>
            </a:br>
            <a:endParaRPr lang="en-US" sz="4600" b="1">
              <a:solidFill>
                <a:schemeClr val="bg2"/>
              </a:solidFill>
              <a:latin typeface="18 VAG Rounded Bold   07390" charset="0"/>
            </a:endParaRPr>
          </a:p>
          <a:p>
            <a:pPr algn="ctr" eaLnBrk="0" hangingPunct="0">
              <a:lnSpc>
                <a:spcPct val="77000"/>
              </a:lnSpc>
            </a:pPr>
            <a:endParaRPr lang="en-US" sz="4600" b="1">
              <a:solidFill>
                <a:schemeClr val="bg2"/>
              </a:solidFill>
              <a:latin typeface="18 VAG Rounded Bold   07390" charset="0"/>
            </a:endParaRPr>
          </a:p>
        </p:txBody>
      </p:sp>
      <p:sp>
        <p:nvSpPr>
          <p:cNvPr id="48" name="Title 47"/>
          <p:cNvSpPr>
            <a:spLocks noGrp="1"/>
          </p:cNvSpPr>
          <p:nvPr>
            <p:ph type="ctrTitle" idx="4294967295"/>
          </p:nvPr>
        </p:nvSpPr>
        <p:spPr>
          <a:xfrm>
            <a:off x="3962400" y="3505200"/>
            <a:ext cx="10210800" cy="822960"/>
          </a:xfrm>
        </p:spPr>
        <p:txBody>
          <a:bodyPr/>
          <a:lstStyle/>
          <a:p>
            <a:pPr eaLnBrk="1" fontAlgn="auto" hangingPunct="1">
              <a:spcAft>
                <a:spcPts val="0"/>
              </a:spcAft>
              <a:defRPr/>
            </a:pPr>
            <a:r>
              <a:rPr lang="en-US" sz="4900" dirty="0">
                <a:solidFill>
                  <a:srgbClr val="FFFF00"/>
                </a:solidFill>
              </a:rPr>
              <a:t>Rowhammer flips bits in your memory!</a:t>
            </a:r>
            <a:endParaRPr lang="en-US" sz="4900" dirty="0">
              <a:solidFill>
                <a:srgbClr val="FFFF00"/>
              </a:solidFill>
              <a:ea typeface="+mj-ea"/>
              <a:cs typeface="+mj-cs"/>
            </a:endParaRPr>
          </a:p>
        </p:txBody>
      </p:sp>
      <p:sp>
        <p:nvSpPr>
          <p:cNvPr id="15365" name="Subtitle 48"/>
          <p:cNvSpPr>
            <a:spLocks noGrp="1"/>
          </p:cNvSpPr>
          <p:nvPr>
            <p:ph type="subTitle" idx="1"/>
          </p:nvPr>
        </p:nvSpPr>
        <p:spPr>
          <a:xfrm>
            <a:off x="3962404" y="4264742"/>
            <a:ext cx="5791198" cy="3322320"/>
          </a:xfrm>
        </p:spPr>
        <p:txBody>
          <a:bodyPr wrap="square" anchor="t">
            <a:scene3d>
              <a:camera prst="orthographicFront"/>
              <a:lightRig rig="flat" dir="tl">
                <a:rot lat="0" lon="0" rev="6600000"/>
              </a:lightRig>
            </a:scene3d>
            <a:sp3d>
              <a:bevelT w="38100" h="31750"/>
              <a:contourClr>
                <a:schemeClr val="tx1"/>
              </a:contourClr>
            </a:sp3d>
          </a:bodyPr>
          <a:lstStyle/>
          <a:p>
            <a:pPr algn="l" eaLnBrk="1" hangingPunct="1">
              <a:spcBef>
                <a:spcPct val="0"/>
              </a:spcBef>
              <a:defRPr/>
            </a:pPr>
            <a:r>
              <a:rPr lang="en-US" sz="2800" b="0" dirty="0">
                <a:solidFill>
                  <a:schemeClr val="tx1"/>
                </a:solidFill>
                <a:effectLst/>
                <a:ea typeface="ＭＳ Ｐゴシック" pitchFamily="-65" charset="-128"/>
                <a:cs typeface="ＭＳ Ｐゴシック" pitchFamily="-65" charset="-128"/>
              </a:rPr>
              <a:t>Google’s researchers have shown a technique for compromising a user’s computer using a memory flaw.  It flips the bits in adjacent memory rows and the charge that leaks out of those rows makes the middle row flip sometimes!</a:t>
            </a:r>
          </a:p>
        </p:txBody>
      </p:sp>
      <p:sp>
        <p:nvSpPr>
          <p:cNvPr id="54" name="Oval 53"/>
          <p:cNvSpPr/>
          <p:nvPr/>
        </p:nvSpPr>
        <p:spPr>
          <a:xfrm>
            <a:off x="9601202" y="7206062"/>
            <a:ext cx="4953000" cy="566338"/>
          </a:xfrm>
          <a:prstGeom prst="ellipse">
            <a:avLst/>
          </a:prstGeom>
          <a:solidFill>
            <a:schemeClr val="bg1">
              <a:alpha val="17000"/>
            </a:schemeClr>
          </a:solidFill>
          <a:ln>
            <a:noFill/>
          </a:ln>
          <a:effectLst>
            <a:softEdge rad="139700"/>
          </a:effectLst>
        </p:spPr>
        <p:style>
          <a:lnRef idx="1">
            <a:schemeClr val="accent1"/>
          </a:lnRef>
          <a:fillRef idx="3">
            <a:schemeClr val="accent1"/>
          </a:fillRef>
          <a:effectRef idx="2">
            <a:schemeClr val="accent1"/>
          </a:effectRef>
          <a:fontRef idx="minor">
            <a:schemeClr val="lt1"/>
          </a:fontRef>
        </p:style>
        <p:txBody>
          <a:bodyPr lIns="130562" tIns="65282" rIns="130562" bIns="65282" anchor="ctr"/>
          <a:lstStyle/>
          <a:p>
            <a:pPr algn="ctr" eaLnBrk="0" hangingPunct="0">
              <a:defRPr/>
            </a:pPr>
            <a:endParaRPr lang="en-US" dirty="0"/>
          </a:p>
        </p:txBody>
      </p:sp>
      <p:pic>
        <p:nvPicPr>
          <p:cNvPr id="12" name="Picture 11"/>
          <p:cNvPicPr>
            <a:picLocks noChangeAspect="1"/>
          </p:cNvPicPr>
          <p:nvPr/>
        </p:nvPicPr>
        <p:blipFill>
          <a:blip r:embed="rId3"/>
          <a:stretch>
            <a:fillRect/>
          </a:stretch>
        </p:blipFill>
        <p:spPr>
          <a:xfrm>
            <a:off x="12022563" y="419116"/>
            <a:ext cx="2218483" cy="2628901"/>
          </a:xfrm>
          <a:prstGeom prst="rect">
            <a:avLst/>
          </a:prstGeom>
        </p:spPr>
      </p:pic>
      <p:pic>
        <p:nvPicPr>
          <p:cNvPr id="15" name="Picture 25" descr="Seal"/>
          <p:cNvPicPr>
            <a:picLocks noChangeAspect="1" noChangeArrowheads="1"/>
          </p:cNvPicPr>
          <p:nvPr/>
        </p:nvPicPr>
        <p:blipFill>
          <a:blip r:embed="rId4"/>
          <a:srcRect/>
          <a:stretch>
            <a:fillRect/>
          </a:stretch>
        </p:blipFill>
        <p:spPr bwMode="auto">
          <a:xfrm>
            <a:off x="4191000" y="990600"/>
            <a:ext cx="1981200" cy="1981200"/>
          </a:xfrm>
          <a:prstGeom prst="rect">
            <a:avLst/>
          </a:prstGeom>
          <a:noFill/>
          <a:ln w="9525">
            <a:noFill/>
            <a:miter lim="800000"/>
            <a:headEnd/>
            <a:tailEnd/>
          </a:ln>
        </p:spPr>
      </p:pic>
      <p:grpSp>
        <p:nvGrpSpPr>
          <p:cNvPr id="2" name="Group 16"/>
          <p:cNvGrpSpPr/>
          <p:nvPr/>
        </p:nvGrpSpPr>
        <p:grpSpPr>
          <a:xfrm>
            <a:off x="221068" y="0"/>
            <a:ext cx="3665134" cy="1676400"/>
            <a:chOff x="221060" y="0"/>
            <a:chExt cx="3665135" cy="1524000"/>
          </a:xfrm>
        </p:grpSpPr>
        <p:sp>
          <p:nvSpPr>
            <p:cNvPr id="16" name="Down Arrow 15"/>
            <p:cNvSpPr/>
            <p:nvPr/>
          </p:nvSpPr>
          <p:spPr>
            <a:xfrm>
              <a:off x="380995" y="0"/>
              <a:ext cx="3352800" cy="1524000"/>
            </a:xfrm>
            <a:prstGeom prst="downArrow">
              <a:avLst>
                <a:gd name="adj1" fmla="val 76849"/>
                <a:gd name="adj2" fmla="val 40857"/>
              </a:avLst>
            </a:prstGeom>
            <a:solidFill>
              <a:schemeClr val="accent5"/>
            </a:solidFill>
            <a:ln>
              <a:no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
          <p:nvSpPr>
            <p:cNvPr id="11" name="TextBox 10"/>
            <p:cNvSpPr txBox="1"/>
            <p:nvPr/>
          </p:nvSpPr>
          <p:spPr>
            <a:xfrm>
              <a:off x="221060" y="0"/>
              <a:ext cx="3665135" cy="1127175"/>
            </a:xfrm>
            <a:prstGeom prst="rect">
              <a:avLst/>
            </a:prstGeom>
            <a:noFill/>
          </p:spPr>
          <p:txBody>
            <a:bodyPr wrap="square" lIns="130622" tIns="65311" rIns="130622" bIns="65311">
              <a:spAutoFit/>
            </a:bodyPr>
            <a:lstStyle/>
            <a:p>
              <a:pPr algn="ctr">
                <a:defRPr/>
              </a:pPr>
              <a:r>
                <a:rPr lang="en-US" sz="2400" b="1" dirty="0">
                  <a:solidFill>
                    <a:schemeClr val="bg1"/>
                  </a:solidFill>
                  <a:latin typeface="18 VAG Rounded Bold   07390"/>
                </a:rPr>
                <a:t>UC Berkeley EECS</a:t>
              </a:r>
              <a:br>
                <a:rPr lang="en-US" sz="2400" b="1" dirty="0">
                  <a:solidFill>
                    <a:schemeClr val="bg1"/>
                  </a:solidFill>
                  <a:latin typeface="18 VAG Rounded Bold   07390"/>
                </a:rPr>
              </a:br>
              <a:r>
                <a:rPr lang="en-US" sz="2400" b="1" dirty="0">
                  <a:solidFill>
                    <a:schemeClr val="bg1"/>
                  </a:solidFill>
                  <a:latin typeface="18 VAG Rounded Bold   07390"/>
                </a:rPr>
                <a:t>Sr Lecturer SOE</a:t>
              </a:r>
              <a:br>
                <a:rPr lang="en-US" sz="2400" b="1" dirty="0">
                  <a:solidFill>
                    <a:schemeClr val="bg1"/>
                  </a:solidFill>
                  <a:latin typeface="18 VAG Rounded Bold   07390"/>
                </a:rPr>
              </a:br>
              <a:r>
                <a:rPr lang="en-US" sz="2400" b="1" dirty="0">
                  <a:solidFill>
                    <a:schemeClr val="bg1"/>
                  </a:solidFill>
                  <a:latin typeface="18 VAG Rounded Bold   07390"/>
                </a:rPr>
                <a:t>Dan Garcia</a:t>
              </a:r>
            </a:p>
          </p:txBody>
        </p:sp>
      </p:grpSp>
      <p:pic>
        <p:nvPicPr>
          <p:cNvPr id="17" name="Picture 16" descr="Screen Shot 2012-10-06 at 9.59.37 PM.png"/>
          <p:cNvPicPr>
            <a:picLocks noChangeAspect="1"/>
          </p:cNvPicPr>
          <p:nvPr/>
        </p:nvPicPr>
        <p:blipFill>
          <a:blip r:embed="rId5"/>
          <a:stretch>
            <a:fillRect/>
          </a:stretch>
        </p:blipFill>
        <p:spPr>
          <a:xfrm>
            <a:off x="9745455" y="4483410"/>
            <a:ext cx="4435896" cy="2741968"/>
          </a:xfrm>
          <a:prstGeom prst="rect">
            <a:avLst/>
          </a:prstGeom>
        </p:spPr>
      </p:pic>
      <p:sp>
        <p:nvSpPr>
          <p:cNvPr id="18" name="Subtitle 48"/>
          <p:cNvSpPr txBox="1">
            <a:spLocks/>
          </p:cNvSpPr>
          <p:nvPr/>
        </p:nvSpPr>
        <p:spPr bwMode="auto">
          <a:xfrm>
            <a:off x="0" y="7696200"/>
            <a:ext cx="14630400" cy="533400"/>
          </a:xfrm>
          <a:prstGeom prst="rect">
            <a:avLst/>
          </a:prstGeom>
          <a:noFill/>
          <a:ln w="9525">
            <a:noFill/>
            <a:miter lim="800000"/>
            <a:headEnd/>
            <a:tailEnd/>
          </a:ln>
        </p:spPr>
        <p:txBody>
          <a:bodyPr lIns="100559" tIns="45709" rIns="91418" bIns="45709">
            <a:prstTxWarp prst="textNoShape">
              <a:avLst/>
            </a:prstTxWarp>
          </a:bodyPr>
          <a:lstStyle/>
          <a:p>
            <a:pPr algn="ctr"/>
            <a:r>
              <a:rPr lang="en-US" sz="2900" b="1" dirty="0" err="1" smtClean="0">
                <a:latin typeface="Courier"/>
              </a:rPr>
              <a:t>www.wired.com/2015/03/google-hack-dram-memory-electric-leaks</a:t>
            </a:r>
            <a:endParaRPr lang="en-US" sz="2900" b="1" dirty="0" smtClean="0">
              <a:latin typeface="Courier"/>
            </a:endParaRPr>
          </a:p>
        </p:txBody>
      </p:sp>
      <p:pic>
        <p:nvPicPr>
          <p:cNvPr id="19" name="Picture 5"/>
          <p:cNvPicPr>
            <a:picLocks noChangeAspect="1" noChangeArrowheads="1"/>
          </p:cNvPicPr>
          <p:nvPr/>
        </p:nvPicPr>
        <p:blipFill>
          <a:blip r:embed="rId6"/>
          <a:srcRect/>
          <a:stretch>
            <a:fillRect/>
          </a:stretch>
        </p:blipFill>
        <p:spPr bwMode="auto">
          <a:xfrm>
            <a:off x="228600" y="1905000"/>
            <a:ext cx="3657600" cy="4876800"/>
          </a:xfrm>
          <a:prstGeom prst="roundRect">
            <a:avLst>
              <a:gd name="adj" fmla="val 8594"/>
            </a:avLst>
          </a:prstGeom>
          <a:solidFill>
            <a:srgbClr val="FFFFFF">
              <a:shade val="85000"/>
            </a:srgbClr>
          </a:solidFill>
          <a:ln>
            <a:noFill/>
          </a:ln>
          <a:effectLst/>
        </p:spPr>
      </p:pic>
      <p:sp>
        <p:nvSpPr>
          <p:cNvPr id="20" name="Oval 19"/>
          <p:cNvSpPr/>
          <p:nvPr/>
        </p:nvSpPr>
        <p:spPr>
          <a:xfrm>
            <a:off x="228602" y="6901262"/>
            <a:ext cx="3733800" cy="566338"/>
          </a:xfrm>
          <a:prstGeom prst="ellipse">
            <a:avLst/>
          </a:prstGeom>
          <a:solidFill>
            <a:schemeClr val="bg1">
              <a:alpha val="17000"/>
            </a:schemeClr>
          </a:solidFill>
          <a:ln>
            <a:noFill/>
          </a:ln>
          <a:effectLst>
            <a:softEdge rad="139700"/>
          </a:effectLst>
        </p:spPr>
        <p:style>
          <a:lnRef idx="1">
            <a:schemeClr val="accent1"/>
          </a:lnRef>
          <a:fillRef idx="3">
            <a:schemeClr val="accent1"/>
          </a:fillRef>
          <a:effectRef idx="2">
            <a:schemeClr val="accent1"/>
          </a:effectRef>
          <a:fontRef idx="minor">
            <a:schemeClr val="lt1"/>
          </a:fontRef>
        </p:style>
        <p:txBody>
          <a:bodyPr lIns="130562" tIns="65282" rIns="130562" bIns="65282" anchor="ctr"/>
          <a:lstStyle/>
          <a:p>
            <a:pPr algn="ctr" eaLnBrk="0" hangingPunct="0">
              <a:defRPr/>
            </a:pPr>
            <a:endParaRPr lang="en-US" dirty="0"/>
          </a:p>
        </p:txBody>
      </p:sp>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 name="Content Placeholder 3"/>
          <p:cNvSpPr>
            <a:spLocks noGrp="1"/>
          </p:cNvSpPr>
          <p:nvPr>
            <p:ph sz="half" idx="1"/>
          </p:nvPr>
        </p:nvSpPr>
        <p:spPr>
          <a:xfrm>
            <a:off x="3657600" y="1188721"/>
            <a:ext cx="5852160" cy="6367037"/>
          </a:xfrm>
        </p:spPr>
        <p:txBody>
          <a:bodyPr/>
          <a:lstStyle/>
          <a:p>
            <a:pPr>
              <a:buNone/>
            </a:pPr>
            <a:endParaRPr lang="en-US" sz="3100" dirty="0" smtClean="0"/>
          </a:p>
          <a:p>
            <a:pPr>
              <a:buNone/>
            </a:pPr>
            <a:r>
              <a:rPr lang="en-US" sz="3100" b="1" dirty="0" smtClean="0"/>
              <a:t>	</a:t>
            </a:r>
            <a:r>
              <a:rPr lang="en-US" b="1" dirty="0" smtClean="0"/>
              <a:t>The best way to help with the Digital Divide is…</a:t>
            </a:r>
            <a:endParaRPr lang="en-US" sz="3100" b="1" dirty="0" smtClean="0"/>
          </a:p>
          <a:p>
            <a:pPr>
              <a:buNone/>
            </a:pPr>
            <a:endParaRPr lang="en-US" sz="3100" dirty="0"/>
          </a:p>
          <a:p>
            <a:pPr marL="832180" indent="-653044">
              <a:buFont typeface="+mj-lt"/>
              <a:buAutoNum type="alphaLcParenR"/>
            </a:pPr>
            <a:r>
              <a:rPr lang="en-US" sz="3100" dirty="0" smtClean="0"/>
              <a:t>Free iPads for all kids</a:t>
            </a:r>
            <a:endParaRPr lang="en-US" sz="3100" dirty="0"/>
          </a:p>
          <a:p>
            <a:pPr marL="832180" indent="-653044">
              <a:buFont typeface="+mj-lt"/>
              <a:buAutoNum type="alphaLcParenR"/>
            </a:pPr>
            <a:r>
              <a:rPr lang="en-US" sz="3100" dirty="0" smtClean="0"/>
              <a:t>More computers in libraries</a:t>
            </a:r>
            <a:endParaRPr lang="en-US" sz="3100" dirty="0"/>
          </a:p>
          <a:p>
            <a:pPr marL="832180" indent="-653044">
              <a:buFont typeface="+mj-lt"/>
              <a:buAutoNum type="alphaLcParenR"/>
            </a:pPr>
            <a:r>
              <a:rPr lang="en-US" sz="3100" dirty="0" smtClean="0"/>
              <a:t>Free wifi for communities</a:t>
            </a:r>
            <a:endParaRPr lang="en-US" sz="3100" dirty="0"/>
          </a:p>
          <a:p>
            <a:pPr marL="832180" indent="-653044">
              <a:buFont typeface="+mj-lt"/>
              <a:buAutoNum type="alphaLcParenR"/>
            </a:pPr>
            <a:r>
              <a:rPr lang="en-US" sz="3100" dirty="0" err="1" smtClean="0"/>
              <a:t>One Laptop Per Child</a:t>
            </a:r>
            <a:endParaRPr lang="en-US" sz="3100" dirty="0"/>
          </a:p>
          <a:p>
            <a:pPr marL="832180" indent="-653044">
              <a:buFont typeface="+mj-lt"/>
              <a:buAutoNum type="alphaLcParenR"/>
            </a:pPr>
            <a:r>
              <a:rPr lang="en-US" sz="3100" dirty="0" smtClean="0"/>
              <a:t>Old school talking to people in their houses.</a:t>
            </a:r>
            <a:endParaRPr lang="en-US" sz="3100" dirty="0"/>
          </a:p>
        </p:txBody>
      </p:sp>
      <p:sp>
        <p:nvSpPr>
          <p:cNvPr id="2" name="Title 1"/>
          <p:cNvSpPr>
            <a:spLocks noGrp="1"/>
          </p:cNvSpPr>
          <p:nvPr>
            <p:ph type="title"/>
          </p:nvPr>
        </p:nvSpPr>
        <p:spPr/>
        <p:txBody>
          <a:bodyPr/>
          <a:lstStyle/>
          <a:p>
            <a:r>
              <a:rPr lang="en-US" dirty="0" smtClean="0"/>
              <a:t>(Cal) Question</a:t>
            </a:r>
            <a:endParaRPr lang="en-US" dirty="0"/>
          </a:p>
        </p:txBody>
      </p:sp>
      <p:sp>
        <p:nvSpPr>
          <p:cNvPr id="8" name="Oval 7"/>
          <p:cNvSpPr/>
          <p:nvPr/>
        </p:nvSpPr>
        <p:spPr>
          <a:xfrm>
            <a:off x="9525002" y="6840302"/>
            <a:ext cx="4495800" cy="566338"/>
          </a:xfrm>
          <a:prstGeom prst="ellipse">
            <a:avLst/>
          </a:prstGeom>
          <a:solidFill>
            <a:schemeClr val="bg1">
              <a:alpha val="17000"/>
            </a:schemeClr>
          </a:solidFill>
          <a:ln>
            <a:noFill/>
          </a:ln>
          <a:effectLst>
            <a:softEdge rad="139700"/>
          </a:effectLst>
        </p:spPr>
        <p:style>
          <a:lnRef idx="1">
            <a:schemeClr val="accent1"/>
          </a:lnRef>
          <a:fillRef idx="3">
            <a:schemeClr val="accent1"/>
          </a:fillRef>
          <a:effectRef idx="2">
            <a:schemeClr val="accent1"/>
          </a:effectRef>
          <a:fontRef idx="minor">
            <a:schemeClr val="lt1"/>
          </a:fontRef>
        </p:style>
        <p:txBody>
          <a:bodyPr lIns="130609" tIns="65305" rIns="130609" bIns="65305" anchor="ctr"/>
          <a:lstStyle/>
          <a:p>
            <a:pPr algn="ctr">
              <a:defRPr/>
            </a:pPr>
            <a:endParaRPr lang="en-US" dirty="0"/>
          </a:p>
        </p:txBody>
      </p:sp>
      <p:pic>
        <p:nvPicPr>
          <p:cNvPr id="6" name="Picture 10"/>
          <p:cNvPicPr>
            <a:picLocks noChangeAspect="1"/>
          </p:cNvPicPr>
          <p:nvPr/>
        </p:nvPicPr>
        <p:blipFill>
          <a:blip r:embed="rId3"/>
          <a:srcRect l="7298" t="14340" r="10573" b="10814"/>
          <a:stretch>
            <a:fillRect/>
          </a:stretch>
        </p:blipFill>
        <p:spPr bwMode="auto">
          <a:xfrm>
            <a:off x="9525000" y="2286000"/>
            <a:ext cx="4814960" cy="4388642"/>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 name="Content Placeholder 2"/>
          <p:cNvSpPr>
            <a:spLocks noGrp="1"/>
          </p:cNvSpPr>
          <p:nvPr>
            <p:ph type="subTitle" idx="1"/>
          </p:nvPr>
        </p:nvSpPr>
        <p:spPr/>
        <p:txBody>
          <a:bodyPr/>
          <a:lstStyle/>
          <a:p>
            <a:r>
              <a:rPr lang="en-US"/>
              <a:t>Intellectual Property</a:t>
            </a:r>
          </a:p>
        </p:txBody>
      </p:sp>
    </p:spTree>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Intellectual Property via Copyright</a:t>
            </a:r>
            <a:br>
              <a:rPr lang="en-US"/>
            </a:br>
            <a:endParaRPr lang="en-US"/>
          </a:p>
        </p:txBody>
      </p:sp>
      <p:sp>
        <p:nvSpPr>
          <p:cNvPr id="5" name="Content Placeholder 9"/>
          <p:cNvSpPr>
            <a:spLocks noGrp="1"/>
          </p:cNvSpPr>
          <p:nvPr>
            <p:ph sz="half" idx="1"/>
          </p:nvPr>
        </p:nvSpPr>
        <p:spPr>
          <a:xfrm>
            <a:off x="3673675" y="1188721"/>
            <a:ext cx="5310187" cy="6367037"/>
          </a:xfrm>
        </p:spPr>
        <p:txBody>
          <a:bodyPr/>
          <a:lstStyle/>
          <a:p>
            <a:r>
              <a:rPr lang="en-US" sz="3200" b="1" dirty="0" smtClean="0"/>
              <a:t>Brian Harvey:</a:t>
            </a:r>
          </a:p>
          <a:p>
            <a:pPr lvl="1"/>
            <a:r>
              <a:rPr lang="en-US" sz="2800" dirty="0" smtClean="0"/>
              <a:t>“We’re going to make a </a:t>
            </a:r>
            <a:r>
              <a:rPr lang="en-US" sz="2800" dirty="0" smtClean="0">
                <a:solidFill>
                  <a:srgbClr val="FFFF00"/>
                </a:solidFill>
              </a:rPr>
              <a:t>bargain with creators</a:t>
            </a:r>
            <a:r>
              <a:rPr lang="en-US" sz="2800" dirty="0" smtClean="0"/>
              <a:t>. We’re going to give you a </a:t>
            </a:r>
            <a:r>
              <a:rPr lang="en-US" sz="2800" dirty="0" smtClean="0">
                <a:solidFill>
                  <a:srgbClr val="FFFF00"/>
                </a:solidFill>
              </a:rPr>
              <a:t>limited time monopoly to profit </a:t>
            </a:r>
            <a:r>
              <a:rPr lang="en-US" sz="2800" dirty="0" smtClean="0"/>
              <a:t>from your idea in </a:t>
            </a:r>
            <a:r>
              <a:rPr lang="en-US" sz="2800" dirty="0" smtClean="0">
                <a:solidFill>
                  <a:srgbClr val="FFFF00"/>
                </a:solidFill>
              </a:rPr>
              <a:t>return for sharing </a:t>
            </a:r>
            <a:r>
              <a:rPr lang="en-US" sz="2800" dirty="0" smtClean="0"/>
              <a:t>your idea with us. …</a:t>
            </a:r>
          </a:p>
          <a:p>
            <a:pPr lvl="1"/>
            <a:r>
              <a:rPr lang="en-US" sz="2800" dirty="0" smtClean="0"/>
              <a:t>Congress keeps extending the duration of copyright”</a:t>
            </a:r>
            <a:endParaRPr lang="en-US" sz="2800" dirty="0"/>
          </a:p>
        </p:txBody>
      </p:sp>
      <p:sp>
        <p:nvSpPr>
          <p:cNvPr id="6" name="Content Placeholder 10"/>
          <p:cNvSpPr txBox="1">
            <a:spLocks/>
          </p:cNvSpPr>
          <p:nvPr/>
        </p:nvSpPr>
        <p:spPr bwMode="auto">
          <a:xfrm>
            <a:off x="9144000" y="1188721"/>
            <a:ext cx="4846320" cy="6367037"/>
          </a:xfrm>
          <a:prstGeom prst="rect">
            <a:avLst/>
          </a:prstGeom>
          <a:noFill/>
          <a:ln w="9525">
            <a:noFill/>
            <a:miter lim="800000"/>
            <a:headEnd/>
            <a:tailEnd/>
          </a:ln>
        </p:spPr>
        <p:txBody>
          <a:bodyPr vert="horz" wrap="square" lIns="109728" tIns="54864" rIns="109728" bIns="54864" numCol="1" anchor="t" anchorCtr="0" compatLnSpc="1">
            <a:prstTxWarp prst="textNoShape">
              <a:avLst/>
            </a:prstTxWarp>
          </a:bodyPr>
          <a:lstStyle/>
          <a:p>
            <a:pPr marL="493396" marR="0" lvl="0" indent="-411480" algn="l" defTabSz="914400" rtl="0" eaLnBrk="0" fontAlgn="base" latinLnBrk="0" hangingPunct="0">
              <a:lnSpc>
                <a:spcPct val="100000"/>
              </a:lnSpc>
              <a:spcBef>
                <a:spcPts val="840"/>
              </a:spcBef>
              <a:spcAft>
                <a:spcPct val="0"/>
              </a:spcAft>
              <a:buClr>
                <a:schemeClr val="tx2"/>
              </a:buClr>
              <a:buSzPct val="95000"/>
              <a:buFont typeface="Wingdings" pitchFamily="-65" charset="2"/>
              <a:buChar char=""/>
              <a:tabLst/>
              <a:defRPr/>
            </a:pPr>
            <a:r>
              <a:rPr kumimoji="0" lang="en-US" sz="3200" b="0" i="0" u="none" strike="noStrike" kern="1200" cap="none" spc="0" normalizeH="0" baseline="0" noProof="0" dirty="0" smtClean="0">
                <a:ln>
                  <a:noFill/>
                </a:ln>
                <a:solidFill>
                  <a:schemeClr val="tx1"/>
                </a:solidFill>
                <a:effectLst/>
                <a:uLnTx/>
                <a:uFillTx/>
                <a:latin typeface="18 VAG Rounded Bold   07390"/>
                <a:ea typeface="ＭＳ Ｐゴシック" charset="-128"/>
                <a:cs typeface="ＭＳ Ｐゴシック" charset="-128"/>
              </a:rPr>
              <a:t>US Constitution, Article I, Section 8:</a:t>
            </a:r>
            <a:endParaRPr kumimoji="0" lang="en-US" sz="3200" b="0" i="0" u="none" strike="noStrike" kern="1200" cap="none" spc="0" normalizeH="0" baseline="0" noProof="0" dirty="0">
              <a:ln>
                <a:noFill/>
              </a:ln>
              <a:solidFill>
                <a:schemeClr val="tx1"/>
              </a:solidFill>
              <a:effectLst/>
              <a:uLnTx/>
              <a:uFillTx/>
              <a:latin typeface="18 VAG Rounded Bold   07390"/>
              <a:ea typeface="ＭＳ Ｐゴシック" charset="-128"/>
              <a:cs typeface="ＭＳ Ｐゴシック" charset="-128"/>
            </a:endParaRPr>
          </a:p>
          <a:p>
            <a:pPr marL="887730" marR="0" lvl="1" indent="-342900" algn="l" defTabSz="914400" rtl="0" eaLnBrk="0" fontAlgn="base" latinLnBrk="0" hangingPunct="0">
              <a:lnSpc>
                <a:spcPct val="100000"/>
              </a:lnSpc>
              <a:spcBef>
                <a:spcPct val="20000"/>
              </a:spcBef>
              <a:spcAft>
                <a:spcPct val="0"/>
              </a:spcAft>
              <a:buClrTx/>
              <a:buSzPct val="90000"/>
              <a:buFont typeface="Wingdings" pitchFamily="-65" charset="2"/>
              <a:buChar char=""/>
              <a:tabLst/>
              <a:defRPr/>
            </a:pPr>
            <a:r>
              <a:rPr kumimoji="0" lang="en-US" sz="2800" b="0" i="0" u="none" strike="noStrike" kern="1200" cap="none" spc="0" normalizeH="0" baseline="0" noProof="0" dirty="0" smtClean="0">
                <a:ln>
                  <a:noFill/>
                </a:ln>
                <a:solidFill>
                  <a:schemeClr val="accent3">
                    <a:lumMod val="40000"/>
                    <a:lumOff val="60000"/>
                  </a:schemeClr>
                </a:solidFill>
                <a:effectLst/>
                <a:uLnTx/>
                <a:uFillTx/>
                <a:latin typeface="18 VAG Rounded Light   02390"/>
                <a:ea typeface="ＭＳ Ｐゴシック" charset="-128"/>
                <a:cs typeface="+mn-cs"/>
              </a:rPr>
              <a:t>“The Congress shall have power… to promote the Progress of Science and useful Arts, by securing </a:t>
            </a:r>
            <a:br>
              <a:rPr kumimoji="0" lang="en-US" sz="2800" b="0" i="0" u="none" strike="noStrike" kern="1200" cap="none" spc="0" normalizeH="0" baseline="0" noProof="0" dirty="0" smtClean="0">
                <a:ln>
                  <a:noFill/>
                </a:ln>
                <a:solidFill>
                  <a:schemeClr val="accent3">
                    <a:lumMod val="40000"/>
                    <a:lumOff val="60000"/>
                  </a:schemeClr>
                </a:solidFill>
                <a:effectLst/>
                <a:uLnTx/>
                <a:uFillTx/>
                <a:latin typeface="18 VAG Rounded Light   02390"/>
                <a:ea typeface="ＭＳ Ｐゴシック" charset="-128"/>
                <a:cs typeface="+mn-cs"/>
              </a:rPr>
            </a:br>
            <a:r>
              <a:rPr kumimoji="0" lang="en-US" sz="2800" b="0" i="0" u="none" strike="noStrike" kern="1200" cap="none" spc="0" normalizeH="0" baseline="0" noProof="0" dirty="0" smtClean="0">
                <a:ln>
                  <a:noFill/>
                </a:ln>
                <a:solidFill>
                  <a:srgbClr val="FFFF00"/>
                </a:solidFill>
                <a:effectLst/>
                <a:uLnTx/>
                <a:uFillTx/>
                <a:latin typeface="18 VAG Rounded Light   02390"/>
                <a:ea typeface="ＭＳ Ｐゴシック" charset="-128"/>
                <a:cs typeface="+mn-cs"/>
              </a:rPr>
              <a:t>for limited Times </a:t>
            </a:r>
            <a:r>
              <a:rPr kumimoji="0" lang="en-US" sz="2800" b="0" i="0" u="none" strike="noStrike" kern="1200" cap="none" spc="0" normalizeH="0" baseline="0" noProof="0" dirty="0" smtClean="0">
                <a:ln>
                  <a:noFill/>
                </a:ln>
                <a:solidFill>
                  <a:schemeClr val="accent3">
                    <a:lumMod val="40000"/>
                    <a:lumOff val="60000"/>
                  </a:schemeClr>
                </a:solidFill>
                <a:effectLst/>
                <a:uLnTx/>
                <a:uFillTx/>
                <a:latin typeface="18 VAG Rounded Light   02390"/>
                <a:ea typeface="ＭＳ Ｐゴシック" charset="-128"/>
                <a:cs typeface="+mn-cs"/>
              </a:rPr>
              <a:t>to Authors and Inventions the exclusive Right to their respective Writings and Discoveries.”</a:t>
            </a:r>
            <a:endParaRPr kumimoji="0" lang="en-US" sz="2800" b="0" i="0" u="none" strike="noStrike" kern="1200" cap="none" spc="0" normalizeH="0" baseline="0" noProof="0" dirty="0">
              <a:ln>
                <a:noFill/>
              </a:ln>
              <a:solidFill>
                <a:schemeClr val="accent3">
                  <a:lumMod val="40000"/>
                  <a:lumOff val="60000"/>
                </a:schemeClr>
              </a:solidFill>
              <a:effectLst/>
              <a:uLnTx/>
              <a:uFillTx/>
              <a:latin typeface="18 VAG Rounded Light   02390"/>
              <a:ea typeface="ＭＳ Ｐゴシック" charset="-128"/>
              <a:cs typeface="+mn-cs"/>
            </a:endParaRPr>
          </a:p>
        </p:txBody>
      </p:sp>
      <p:sp>
        <p:nvSpPr>
          <p:cNvPr id="8" name="Rectangle 18"/>
          <p:cNvSpPr>
            <a:spLocks noChangeArrowheads="1"/>
          </p:cNvSpPr>
          <p:nvPr/>
        </p:nvSpPr>
        <p:spPr bwMode="auto">
          <a:xfrm>
            <a:off x="7096233" y="0"/>
            <a:ext cx="7534167" cy="695575"/>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rgbClr val="000000"/>
                </a:solidFill>
                <a:miter lim="800000"/>
                <a:headEnd/>
                <a:tailEnd/>
              </a14:hiddenLine>
            </a:ext>
          </a:extLst>
        </p:spPr>
        <p:txBody>
          <a:bodyPr wrap="none" lIns="109728" tIns="54864" rIns="109728" bIns="54864">
            <a:spAutoFit/>
          </a:bodyPr>
          <a:lstStyle/>
          <a:p>
            <a:pPr algn="r"/>
            <a:r>
              <a:rPr lang="en-US" sz="1900" b="1" dirty="0" err="1">
                <a:solidFill>
                  <a:srgbClr val="7F7F7F"/>
                </a:solidFill>
                <a:latin typeface="Courier"/>
                <a:cs typeface="Courier"/>
              </a:rPr>
              <a:t>en.wikipedia.org</a:t>
            </a:r>
            <a:r>
              <a:rPr lang="en-US" sz="1900" b="1" dirty="0">
                <a:solidFill>
                  <a:srgbClr val="7F7F7F"/>
                </a:solidFill>
                <a:latin typeface="Courier"/>
                <a:cs typeface="Courier"/>
              </a:rPr>
              <a:t>/wiki/</a:t>
            </a:r>
            <a:r>
              <a:rPr lang="en-US" sz="1900" b="1" dirty="0" err="1" smtClean="0">
                <a:solidFill>
                  <a:srgbClr val="7F7F7F"/>
                </a:solidFill>
                <a:latin typeface="Courier"/>
                <a:cs typeface="Courier"/>
              </a:rPr>
              <a:t>Copyright_Term_Extension_Act</a:t>
            </a:r>
            <a:endParaRPr lang="en-US" sz="1900" b="1" dirty="0" smtClean="0">
              <a:solidFill>
                <a:srgbClr val="7F7F7F"/>
              </a:solidFill>
              <a:latin typeface="Courier"/>
              <a:cs typeface="Courier"/>
            </a:endParaRPr>
          </a:p>
          <a:p>
            <a:pPr algn="r"/>
            <a:r>
              <a:rPr lang="en-US" sz="1900" b="1" dirty="0" err="1" smtClean="0">
                <a:solidFill>
                  <a:srgbClr val="7F7F7F"/>
                </a:solidFill>
                <a:latin typeface="Courier"/>
                <a:cs typeface="Courier"/>
              </a:rPr>
              <a:t>copyright.gov</a:t>
            </a:r>
            <a:endParaRPr lang="en-US" sz="1900" b="1" dirty="0">
              <a:solidFill>
                <a:srgbClr val="7F7F7F"/>
              </a:solidFill>
              <a:latin typeface="Courier"/>
              <a:cs typeface="Courier"/>
            </a:endParaRPr>
          </a:p>
        </p:txBody>
      </p:sp>
      <p:pic>
        <p:nvPicPr>
          <p:cNvPr id="9" name="Picture 8"/>
          <p:cNvPicPr>
            <a:picLocks noChangeAspect="1"/>
          </p:cNvPicPr>
          <p:nvPr/>
        </p:nvPicPr>
        <p:blipFill>
          <a:blip r:embed="rId2"/>
          <a:stretch>
            <a:fillRect/>
          </a:stretch>
        </p:blipFill>
        <p:spPr>
          <a:xfrm>
            <a:off x="8458200" y="5673377"/>
            <a:ext cx="1657063" cy="1657063"/>
          </a:xfrm>
          <a:prstGeom prst="rect">
            <a:avLst/>
          </a:prstGeom>
        </p:spPr>
      </p:pic>
      <p:sp>
        <p:nvSpPr>
          <p:cNvPr id="10" name="TextBox 9"/>
          <p:cNvSpPr txBox="1"/>
          <p:nvPr/>
        </p:nvSpPr>
        <p:spPr>
          <a:xfrm>
            <a:off x="7728350" y="7290828"/>
            <a:ext cx="3124200" cy="387798"/>
          </a:xfrm>
          <a:prstGeom prst="rect">
            <a:avLst/>
          </a:prstGeom>
          <a:noFill/>
          <a:ln>
            <a:noFill/>
          </a:ln>
        </p:spPr>
        <p:style>
          <a:lnRef idx="1">
            <a:schemeClr val="accent2"/>
          </a:lnRef>
          <a:fillRef idx="3">
            <a:schemeClr val="accent2"/>
          </a:fillRef>
          <a:effectRef idx="2">
            <a:schemeClr val="accent2"/>
          </a:effectRef>
          <a:fontRef idx="minor">
            <a:schemeClr val="lt1"/>
          </a:fontRef>
        </p:style>
        <p:txBody>
          <a:bodyPr wrap="square" lIns="109728" tIns="54864" rIns="109728" bIns="54864" rtlCol="0">
            <a:spAutoFit/>
          </a:bodyPr>
          <a:lstStyle/>
          <a:p>
            <a:pPr algn="ctr"/>
            <a:r>
              <a:rPr lang="en-US" sz="1800" dirty="0" smtClean="0">
                <a:latin typeface="Vagrounded"/>
                <a:cs typeface="Vagrounded"/>
              </a:rPr>
              <a:t>Logo for opposition to CTEA</a:t>
            </a:r>
            <a:endParaRPr lang="en-US" sz="1800" b="1" dirty="0">
              <a:latin typeface="Vagrounded"/>
              <a:cs typeface="Vagrounde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48515" name="Rectangle 3"/>
          <p:cNvSpPr>
            <a:spLocks noGrp="1" noChangeArrowheads="1"/>
          </p:cNvSpPr>
          <p:nvPr>
            <p:ph sz="half" idx="2"/>
          </p:nvPr>
        </p:nvSpPr>
        <p:spPr>
          <a:xfrm>
            <a:off x="3657600" y="1176763"/>
            <a:ext cx="5638800" cy="6367037"/>
          </a:xfrm>
        </p:spPr>
        <p:txBody>
          <a:bodyPr/>
          <a:lstStyle/>
          <a:p>
            <a:pPr eaLnBrk="1" hangingPunct="1"/>
            <a:r>
              <a:rPr lang="en-US" sz="2800" b="1" dirty="0" smtClean="0">
                <a:solidFill>
                  <a:srgbClr val="FFFF00"/>
                </a:solidFill>
                <a:latin typeface="18 VAG Rounded Thin   55390"/>
              </a:rPr>
              <a:t>Widespread access </a:t>
            </a:r>
            <a:r>
              <a:rPr lang="en-US" sz="2800" b="1" dirty="0" smtClean="0">
                <a:latin typeface="18 VAG Rounded Thin   55390"/>
              </a:rPr>
              <a:t>to </a:t>
            </a:r>
            <a:r>
              <a:rPr lang="en-US" sz="2800" b="1" dirty="0" smtClean="0">
                <a:solidFill>
                  <a:srgbClr val="FFFF00"/>
                </a:solidFill>
                <a:latin typeface="18 VAG Rounded Thin   55390"/>
              </a:rPr>
              <a:t>digitized </a:t>
            </a:r>
            <a:r>
              <a:rPr lang="en-US" sz="2800" b="1" dirty="0" smtClean="0">
                <a:latin typeface="18 VAG Rounded Thin   55390"/>
              </a:rPr>
              <a:t>information </a:t>
            </a:r>
            <a:r>
              <a:rPr lang="en-US" sz="2800" b="1" dirty="0" smtClean="0">
                <a:solidFill>
                  <a:srgbClr val="FFFF00"/>
                </a:solidFill>
                <a:latin typeface="18 VAG Rounded Thin   55390"/>
              </a:rPr>
              <a:t>raises questions about intellectual property</a:t>
            </a:r>
            <a:r>
              <a:rPr lang="en-US" sz="2800" b="1" dirty="0" smtClean="0">
                <a:latin typeface="18 VAG Rounded Thin   55390"/>
              </a:rPr>
              <a:t>.</a:t>
            </a:r>
          </a:p>
          <a:p>
            <a:pPr eaLnBrk="1" hangingPunct="1"/>
            <a:r>
              <a:rPr lang="en-US" sz="2800" b="1" dirty="0" smtClean="0">
                <a:latin typeface="18 VAG Rounded Thin   55390"/>
              </a:rPr>
              <a:t>Creation of </a:t>
            </a:r>
            <a:r>
              <a:rPr lang="en-US" sz="2800" b="1" dirty="0" smtClean="0">
                <a:solidFill>
                  <a:srgbClr val="FFFF00"/>
                </a:solidFill>
                <a:latin typeface="18 VAG Rounded Thin   55390"/>
              </a:rPr>
              <a:t>digital </a:t>
            </a:r>
            <a:r>
              <a:rPr lang="en-US" sz="2800" b="1" dirty="0" smtClean="0">
                <a:latin typeface="18 VAG Rounded Thin   55390"/>
              </a:rPr>
              <a:t>audio, video, and textual </a:t>
            </a:r>
            <a:r>
              <a:rPr lang="en-US" sz="2800" b="1" dirty="0" smtClean="0">
                <a:solidFill>
                  <a:srgbClr val="FFFF00"/>
                </a:solidFill>
                <a:latin typeface="18 VAG Rounded Thin   55390"/>
              </a:rPr>
              <a:t>content by combining existing content has been impacted by copyright concerns</a:t>
            </a:r>
            <a:r>
              <a:rPr lang="en-US" sz="2800" b="1" dirty="0" smtClean="0">
                <a:latin typeface="18 VAG Rounded Thin   55390"/>
              </a:rPr>
              <a:t>.</a:t>
            </a:r>
          </a:p>
          <a:p>
            <a:pPr eaLnBrk="1" hangingPunct="1"/>
            <a:r>
              <a:rPr lang="en-US" sz="2800" b="1" dirty="0" smtClean="0">
                <a:latin typeface="18 VAG Rounded Thin   55390"/>
              </a:rPr>
              <a:t>The Digital Millennium Copyright Act </a:t>
            </a:r>
            <a:r>
              <a:rPr lang="en-US" sz="2800" b="1" dirty="0" smtClean="0">
                <a:solidFill>
                  <a:srgbClr val="FFFF00"/>
                </a:solidFill>
                <a:latin typeface="18 VAG Rounded Thin   55390"/>
              </a:rPr>
              <a:t>(DMCA) has been a benefit and a challenge </a:t>
            </a:r>
            <a:r>
              <a:rPr lang="en-US" sz="2800" b="1" dirty="0" smtClean="0">
                <a:latin typeface="18 VAG Rounded Thin   55390"/>
              </a:rPr>
              <a:t>in making copyrighted digital material widely available.</a:t>
            </a:r>
          </a:p>
        </p:txBody>
      </p:sp>
      <p:sp>
        <p:nvSpPr>
          <p:cNvPr id="448514" name="Rectangle 2"/>
          <p:cNvSpPr>
            <a:spLocks noGrp="1" noChangeArrowheads="1"/>
          </p:cNvSpPr>
          <p:nvPr>
            <p:ph type="title"/>
          </p:nvPr>
        </p:nvSpPr>
        <p:spPr/>
        <p:txBody>
          <a:bodyPr/>
          <a:lstStyle/>
          <a:p>
            <a:pPr eaLnBrk="1" hangingPunct="1"/>
            <a:r>
              <a:rPr lang="en-US" dirty="0">
                <a:latin typeface="18 VAG Rounded Bold   07390" charset="0"/>
              </a:rPr>
              <a:t>Economic, Social, Cultural Contexts I</a:t>
            </a:r>
          </a:p>
        </p:txBody>
      </p:sp>
      <p:sp>
        <p:nvSpPr>
          <p:cNvPr id="7" name="Oval 6"/>
          <p:cNvSpPr/>
          <p:nvPr/>
        </p:nvSpPr>
        <p:spPr>
          <a:xfrm>
            <a:off x="9372600" y="7239000"/>
            <a:ext cx="4572000" cy="566338"/>
          </a:xfrm>
          <a:prstGeom prst="ellipse">
            <a:avLst/>
          </a:prstGeom>
          <a:solidFill>
            <a:schemeClr val="bg1">
              <a:alpha val="17000"/>
            </a:schemeClr>
          </a:solidFill>
          <a:ln>
            <a:noFill/>
          </a:ln>
          <a:effectLst>
            <a:softEdge rad="139700"/>
          </a:effectLst>
        </p:spPr>
        <p:style>
          <a:lnRef idx="1">
            <a:schemeClr val="accent1"/>
          </a:lnRef>
          <a:fillRef idx="3">
            <a:schemeClr val="accent1"/>
          </a:fillRef>
          <a:effectRef idx="2">
            <a:schemeClr val="accent1"/>
          </a:effectRef>
          <a:fontRef idx="minor">
            <a:schemeClr val="lt1"/>
          </a:fontRef>
        </p:style>
        <p:txBody>
          <a:bodyPr lIns="130602" tIns="65302" rIns="130602" bIns="65302" anchor="ctr"/>
          <a:lstStyle/>
          <a:p>
            <a:pPr algn="ctr">
              <a:defRPr/>
            </a:pPr>
            <a:endParaRPr lang="en-US" dirty="0"/>
          </a:p>
        </p:txBody>
      </p:sp>
      <p:pic>
        <p:nvPicPr>
          <p:cNvPr id="3" name="Content Placeholder 2"/>
          <p:cNvPicPr>
            <a:picLocks noGrp="1" noChangeAspect="1"/>
          </p:cNvPicPr>
          <p:nvPr>
            <p:ph sz="half" idx="1"/>
          </p:nvPr>
        </p:nvPicPr>
        <p:blipFill>
          <a:blip r:embed="rId3"/>
          <a:srcRect t="4638" r="8581" b="8279"/>
          <a:stretch>
            <a:fillRect/>
          </a:stretch>
        </p:blipFill>
        <p:spPr>
          <a:xfrm>
            <a:off x="10210801" y="2645904"/>
            <a:ext cx="2755714" cy="4364496"/>
          </a:xfrm>
          <a:prstGeom prst="roundRect">
            <a:avLst>
              <a:gd name="adj" fmla="val 8594"/>
            </a:avLst>
          </a:prstGeom>
          <a:solidFill>
            <a:srgbClr val="FFFFFF">
              <a:shade val="85000"/>
            </a:srgbClr>
          </a:solidFill>
          <a:ln>
            <a:noFill/>
          </a:ln>
          <a:effectLst/>
        </p:spPr>
      </p:pic>
      <p:sp>
        <p:nvSpPr>
          <p:cNvPr id="6" name="Rectangle 18"/>
          <p:cNvSpPr>
            <a:spLocks noChangeArrowheads="1"/>
          </p:cNvSpPr>
          <p:nvPr/>
        </p:nvSpPr>
        <p:spPr bwMode="auto">
          <a:xfrm>
            <a:off x="6513047" y="0"/>
            <a:ext cx="8117353" cy="403187"/>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rgbClr val="000000"/>
                </a:solidFill>
                <a:miter lim="800000"/>
                <a:headEnd/>
                <a:tailEnd/>
              </a14:hiddenLine>
            </a:ext>
          </a:extLst>
        </p:spPr>
        <p:txBody>
          <a:bodyPr wrap="none" lIns="109728" tIns="54864" rIns="109728" bIns="54864">
            <a:spAutoFit/>
          </a:bodyPr>
          <a:lstStyle/>
          <a:p>
            <a:pPr algn="r"/>
            <a:r>
              <a:rPr lang="en-US" sz="1900" b="1" dirty="0" err="1">
                <a:solidFill>
                  <a:srgbClr val="7F7F7F"/>
                </a:solidFill>
                <a:latin typeface="Courier"/>
                <a:cs typeface="Courier"/>
              </a:rPr>
              <a:t>en.wikipedia.org/wiki/Digital_Millennium_Copyright_Act</a:t>
            </a:r>
            <a:endParaRPr lang="en-US" sz="1900" b="1" dirty="0">
              <a:solidFill>
                <a:srgbClr val="7F7F7F"/>
              </a:solidFill>
              <a:latin typeface="Courier"/>
              <a:cs typeface="Courier"/>
            </a:endParaRPr>
          </a:p>
        </p:txBody>
      </p:sp>
      <p:sp>
        <p:nvSpPr>
          <p:cNvPr id="8" name="Rectangle 7"/>
          <p:cNvSpPr/>
          <p:nvPr/>
        </p:nvSpPr>
        <p:spPr>
          <a:xfrm>
            <a:off x="9144000" y="1926031"/>
            <a:ext cx="4800600" cy="664769"/>
          </a:xfrm>
          <a:prstGeom prst="rect">
            <a:avLst/>
          </a:prstGeom>
        </p:spPr>
        <p:txBody>
          <a:bodyPr wrap="square" lIns="109700" tIns="54850" rIns="109700" bIns="54850">
            <a:spAutoFit/>
          </a:bodyPr>
          <a:lstStyle/>
          <a:p>
            <a:pPr algn="ctr"/>
            <a:r>
              <a:rPr lang="en-US" sz="1800" b="1" dirty="0" err="1" smtClean="0">
                <a:solidFill>
                  <a:schemeClr val="tx1"/>
                </a:solidFill>
                <a:latin typeface="18 VAG Rounded Thin   55390"/>
              </a:rPr>
              <a:t>The Statute of Anne, the origin of modern Copyright law, from 1710 </a:t>
            </a:r>
            <a:r>
              <a:rPr lang="en-US" sz="1800" dirty="0" err="1" smtClean="0">
                <a:solidFill>
                  <a:schemeClr val="tx1"/>
                </a:solidFill>
                <a:latin typeface="18 VAG Rounded Thin   55390"/>
              </a:rPr>
              <a:t>(Public Domain)</a:t>
            </a:r>
            <a:endParaRPr lang="en-US" sz="1800" dirty="0">
              <a:solidFill>
                <a:schemeClr val="tx1"/>
              </a:solidFill>
              <a:latin typeface="18 VAG Rounded Thin   55390"/>
            </a:endParaRPr>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2433684993"/>
      </p:ext>
    </p:extLst>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48514" name="Rectangle 2"/>
          <p:cNvSpPr>
            <a:spLocks noGrp="1" noChangeArrowheads="1"/>
          </p:cNvSpPr>
          <p:nvPr>
            <p:ph type="title"/>
          </p:nvPr>
        </p:nvSpPr>
        <p:spPr/>
        <p:txBody>
          <a:bodyPr/>
          <a:lstStyle/>
          <a:p>
            <a:pPr eaLnBrk="1" hangingPunct="1"/>
            <a:r>
              <a:rPr lang="en-US" dirty="0">
                <a:latin typeface="18 VAG Rounded Bold   07390" charset="0"/>
              </a:rPr>
              <a:t>First Illegal Prime Number</a:t>
            </a:r>
          </a:p>
        </p:txBody>
      </p:sp>
      <p:sp>
        <p:nvSpPr>
          <p:cNvPr id="10" name="Content Placeholder 9"/>
          <p:cNvSpPr>
            <a:spLocks noGrp="1"/>
          </p:cNvSpPr>
          <p:nvPr>
            <p:ph idx="1"/>
          </p:nvPr>
        </p:nvSpPr>
        <p:spPr/>
        <p:txBody>
          <a:bodyPr/>
          <a:lstStyle/>
          <a:p>
            <a:pPr>
              <a:buNone/>
            </a:pPr>
            <a:r>
              <a:rPr lang="en-US" sz="1600">
                <a:latin typeface="Courier"/>
                <a:cs typeface="Courier"/>
              </a:rPr>
              <a:t>	</a:t>
            </a:r>
          </a:p>
          <a:p>
            <a:pPr>
              <a:buNone/>
            </a:pPr>
            <a:r>
              <a:rPr lang="en-US" sz="1600">
                <a:latin typeface="Courier"/>
                <a:cs typeface="Courier"/>
              </a:rPr>
              <a:t>  4 85650 78965 73978 29309 84189 46942 86137 70744 20873 51357 92401 96520 73668 69851 34010 47237 44696 87974 39926 11751 09737 77701 02744 75280 49058 83138 40375 49709 98790 96539 55227 01171 21570 25974 66699 32402 26834 59661 96060 34851 74249 77358 46851 88556 74570 25712 54749 99648 21941 84655 71008 41190 86259 71694 79707 99152 00486 67099 75923 59606 13207 25973 79799 36188 60631 69144 73588 30024 53369 72781 81391 47979 55513 39994 93948 82899 84691 78361 00182 59789 01031 60196 18350 34344 89568 70538 45208 53804 58424 15654 82488 93338 04747 58711 28339 59896 85223 25446 08408 97111 97712 76941 20795 86244 05471 61321 00500 64598 20176 96177 18094 78113 62200 27234 48272 24932 32595 47234 68800 29277 76497 90614 81298 40428 34572 01463 48968 54716 90823 54737 83566 19721 86224 96943 16227 16663 93905 54302 41564 73292 48552 48991 22573 94665 48627 14048 21171 38124 38821 77176 02984 12552 44647 44505 58346 28144 88335 63190 27253 19590 43928 38737 64073 91689 12579 24055 01562 08897 87163 37599 91078 87084 90815 90975 48019 28576 84519 88596 30532 38234 90558 09203 29996 03234 47114 07760 19847 16353 11617 13078 57608 48622 36370 28357 01049 61259 56818 46785 96533 31007 70179 91614 67447 25492 72833 48691 60006 47585 91746 27812 12690 07351 83092 41530 10630 28932 95665 84366 20008 00476 77896 79843 82090 79761 98594 93646 30938 05863 36721 46969 59750 27968 77120 57249 96666 98056 14533 82074 12031 59337 70309 94915 27469 18356 59376 21022 20068 12679 82734 45760 93802 03044 79122 77498 09179 55938 38712 10005 88766 68925 84487 00470 77255 24970 60444 65212 71304 04321 18261 01035 91186 47666 29638 58495 08744 84973 73476 86142 08805 29443</a:t>
            </a:r>
          </a:p>
        </p:txBody>
      </p:sp>
      <p:sp>
        <p:nvSpPr>
          <p:cNvPr id="7" name="Oval 6"/>
          <p:cNvSpPr/>
          <p:nvPr/>
        </p:nvSpPr>
        <p:spPr>
          <a:xfrm>
            <a:off x="4038600" y="7162800"/>
            <a:ext cx="9829800" cy="566338"/>
          </a:xfrm>
          <a:prstGeom prst="ellipse">
            <a:avLst/>
          </a:prstGeom>
          <a:solidFill>
            <a:schemeClr val="bg1">
              <a:alpha val="17000"/>
            </a:schemeClr>
          </a:solidFill>
          <a:ln>
            <a:noFill/>
          </a:ln>
          <a:effectLst>
            <a:softEdge rad="139700"/>
          </a:effectLst>
        </p:spPr>
        <p:style>
          <a:lnRef idx="1">
            <a:schemeClr val="accent1"/>
          </a:lnRef>
          <a:fillRef idx="3">
            <a:schemeClr val="accent1"/>
          </a:fillRef>
          <a:effectRef idx="2">
            <a:schemeClr val="accent1"/>
          </a:effectRef>
          <a:fontRef idx="minor">
            <a:schemeClr val="lt1"/>
          </a:fontRef>
        </p:style>
        <p:txBody>
          <a:bodyPr lIns="130602" tIns="65302" rIns="130602" bIns="65302" anchor="ctr"/>
          <a:lstStyle/>
          <a:p>
            <a:pPr algn="ctr">
              <a:defRPr/>
            </a:pPr>
            <a:endParaRPr lang="en-US" dirty="0"/>
          </a:p>
        </p:txBody>
      </p:sp>
      <p:sp>
        <p:nvSpPr>
          <p:cNvPr id="6" name="Rectangle 18"/>
          <p:cNvSpPr>
            <a:spLocks noChangeArrowheads="1"/>
          </p:cNvSpPr>
          <p:nvPr/>
        </p:nvSpPr>
        <p:spPr bwMode="auto">
          <a:xfrm>
            <a:off x="9291182" y="0"/>
            <a:ext cx="5339218" cy="403187"/>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rgbClr val="000000"/>
                </a:solidFill>
                <a:miter lim="800000"/>
                <a:headEnd/>
                <a:tailEnd/>
              </a14:hiddenLine>
            </a:ext>
          </a:extLst>
        </p:spPr>
        <p:txBody>
          <a:bodyPr wrap="none" lIns="109728" tIns="54864" rIns="109728" bIns="54864">
            <a:spAutoFit/>
          </a:bodyPr>
          <a:lstStyle/>
          <a:p>
            <a:pPr algn="r"/>
            <a:r>
              <a:rPr lang="en-US" sz="1900" b="1" dirty="0" err="1">
                <a:solidFill>
                  <a:srgbClr val="7F7F7F"/>
                </a:solidFill>
                <a:latin typeface="Courier"/>
                <a:cs typeface="Courier"/>
              </a:rPr>
              <a:t>en.wikipedia.org/wiki/Illegal_prime</a:t>
            </a:r>
            <a:endParaRPr lang="en-US" sz="1900" b="1" dirty="0">
              <a:solidFill>
                <a:srgbClr val="7F7F7F"/>
              </a:solidFill>
              <a:latin typeface="Courier"/>
              <a:cs typeface="Courier"/>
            </a:endParaRPr>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2433684993"/>
      </p:ext>
    </p:extLst>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48515" name="Rectangle 3"/>
          <p:cNvSpPr>
            <a:spLocks noGrp="1" noChangeArrowheads="1"/>
          </p:cNvSpPr>
          <p:nvPr>
            <p:ph sz="half" idx="2"/>
          </p:nvPr>
        </p:nvSpPr>
        <p:spPr>
          <a:xfrm>
            <a:off x="3657600" y="1176763"/>
            <a:ext cx="5638800" cy="6367037"/>
          </a:xfrm>
        </p:spPr>
        <p:txBody>
          <a:bodyPr/>
          <a:lstStyle/>
          <a:p>
            <a:pPr eaLnBrk="1" hangingPunct="1"/>
            <a:r>
              <a:rPr lang="en-US" sz="3200" dirty="0" smtClean="0">
                <a:latin typeface="18 VAG Rounded Bold   07390" charset="0"/>
              </a:rPr>
              <a:t>Legal and Ethical concerns are raised by</a:t>
            </a:r>
          </a:p>
          <a:p>
            <a:pPr lvl="1" eaLnBrk="1" hangingPunct="1"/>
            <a:r>
              <a:rPr lang="en-US" sz="2400" dirty="0" smtClean="0">
                <a:solidFill>
                  <a:srgbClr val="FFFF00"/>
                </a:solidFill>
                <a:latin typeface="18 VAG Rounded Bold   07390" charset="0"/>
              </a:rPr>
              <a:t>Innovations </a:t>
            </a:r>
            <a:r>
              <a:rPr lang="en-US" sz="2400" dirty="0" smtClean="0">
                <a:latin typeface="18 VAG Rounded Bold   07390" charset="0"/>
              </a:rPr>
              <a:t>enabled by computing</a:t>
            </a:r>
          </a:p>
          <a:p>
            <a:pPr lvl="1" eaLnBrk="1" hangingPunct="1"/>
            <a:r>
              <a:rPr lang="en-US" sz="2400" dirty="0" smtClean="0">
                <a:solidFill>
                  <a:srgbClr val="FFFF00"/>
                </a:solidFill>
                <a:latin typeface="18 VAG Rounded Bold   07390" charset="0"/>
              </a:rPr>
              <a:t>Authenticated and anonymous access </a:t>
            </a:r>
            <a:r>
              <a:rPr lang="en-US" sz="2400" dirty="0" smtClean="0">
                <a:latin typeface="18 VAG Rounded Bold   07390" charset="0"/>
              </a:rPr>
              <a:t>to digital information</a:t>
            </a:r>
          </a:p>
          <a:p>
            <a:pPr lvl="1" eaLnBrk="1" hangingPunct="1"/>
            <a:r>
              <a:rPr lang="en-US" sz="2400" dirty="0" smtClean="0">
                <a:solidFill>
                  <a:srgbClr val="FFFF00"/>
                </a:solidFill>
                <a:latin typeface="18 VAG Rounded Bold   07390" charset="0"/>
              </a:rPr>
              <a:t>Commercial and governmental censorship </a:t>
            </a:r>
            <a:r>
              <a:rPr lang="en-US" sz="2400" dirty="0" smtClean="0">
                <a:latin typeface="18 VAG Rounded Bold   07390" charset="0"/>
              </a:rPr>
              <a:t>of digital information</a:t>
            </a:r>
          </a:p>
          <a:p>
            <a:pPr lvl="1" eaLnBrk="1" hangingPunct="1"/>
            <a:r>
              <a:rPr lang="en-US" sz="2400" dirty="0" smtClean="0">
                <a:solidFill>
                  <a:srgbClr val="FFFF00"/>
                </a:solidFill>
                <a:latin typeface="18 VAG Rounded Bold   07390" charset="0"/>
              </a:rPr>
              <a:t>Open source and licensing of software </a:t>
            </a:r>
            <a:r>
              <a:rPr lang="en-US" sz="2400" dirty="0" smtClean="0">
                <a:latin typeface="18 VAG Rounded Bold   07390" charset="0"/>
              </a:rPr>
              <a:t>and content</a:t>
            </a:r>
          </a:p>
          <a:p>
            <a:pPr lvl="1" eaLnBrk="1" hangingPunct="1"/>
            <a:r>
              <a:rPr lang="en-US" sz="2400" dirty="0" smtClean="0">
                <a:latin typeface="18 VAG Rounded Bold   07390" charset="0"/>
              </a:rPr>
              <a:t>Commercial access to </a:t>
            </a:r>
            <a:r>
              <a:rPr lang="en-US" sz="2400" dirty="0" smtClean="0">
                <a:solidFill>
                  <a:srgbClr val="FFFF00"/>
                </a:solidFill>
                <a:latin typeface="18 VAG Rounded Bold   07390" charset="0"/>
              </a:rPr>
              <a:t>music and movie downloads and streaming</a:t>
            </a:r>
            <a:endParaRPr lang="en-US" sz="2400" dirty="0" smtClean="0">
              <a:latin typeface="18 VAG Rounded Bold   07390" charset="0"/>
            </a:endParaRPr>
          </a:p>
          <a:p>
            <a:pPr lvl="1" eaLnBrk="1" hangingPunct="1"/>
            <a:r>
              <a:rPr lang="en-US" sz="2400" dirty="0" smtClean="0">
                <a:latin typeface="18 VAG Rounded Bold   07390" charset="0"/>
              </a:rPr>
              <a:t>Access to digital content via </a:t>
            </a:r>
            <a:r>
              <a:rPr lang="en-US" sz="2400" dirty="0" smtClean="0">
                <a:solidFill>
                  <a:srgbClr val="FFFF00"/>
                </a:solidFill>
                <a:latin typeface="18 VAG Rounded Bold   07390" charset="0"/>
              </a:rPr>
              <a:t>peer-to-peer networks</a:t>
            </a:r>
            <a:endParaRPr lang="en-US" sz="2400" dirty="0" smtClean="0">
              <a:latin typeface="18 VAG Rounded Bold   07390" charset="0"/>
            </a:endParaRPr>
          </a:p>
        </p:txBody>
      </p:sp>
      <p:sp>
        <p:nvSpPr>
          <p:cNvPr id="448514" name="Rectangle 2"/>
          <p:cNvSpPr>
            <a:spLocks noGrp="1" noChangeArrowheads="1"/>
          </p:cNvSpPr>
          <p:nvPr>
            <p:ph type="title"/>
          </p:nvPr>
        </p:nvSpPr>
        <p:spPr/>
        <p:txBody>
          <a:bodyPr/>
          <a:lstStyle/>
          <a:p>
            <a:pPr eaLnBrk="1" hangingPunct="1"/>
            <a:r>
              <a:rPr lang="en-US" dirty="0">
                <a:latin typeface="18 VAG Rounded Bold   07390" charset="0"/>
              </a:rPr>
              <a:t>Economic, Social, Cultural Contexts II</a:t>
            </a:r>
          </a:p>
        </p:txBody>
      </p:sp>
      <p:sp>
        <p:nvSpPr>
          <p:cNvPr id="7" name="Oval 6"/>
          <p:cNvSpPr/>
          <p:nvPr/>
        </p:nvSpPr>
        <p:spPr>
          <a:xfrm>
            <a:off x="9372600" y="7239000"/>
            <a:ext cx="4572000" cy="566338"/>
          </a:xfrm>
          <a:prstGeom prst="ellipse">
            <a:avLst/>
          </a:prstGeom>
          <a:solidFill>
            <a:schemeClr val="bg1">
              <a:alpha val="17000"/>
            </a:schemeClr>
          </a:solidFill>
          <a:ln>
            <a:noFill/>
          </a:ln>
          <a:effectLst>
            <a:softEdge rad="139700"/>
          </a:effectLst>
        </p:spPr>
        <p:style>
          <a:lnRef idx="1">
            <a:schemeClr val="accent1"/>
          </a:lnRef>
          <a:fillRef idx="3">
            <a:schemeClr val="accent1"/>
          </a:fillRef>
          <a:effectRef idx="2">
            <a:schemeClr val="accent1"/>
          </a:effectRef>
          <a:fontRef idx="minor">
            <a:schemeClr val="lt1"/>
          </a:fontRef>
        </p:style>
        <p:txBody>
          <a:bodyPr lIns="130602" tIns="65302" rIns="130602" bIns="65302" anchor="ctr"/>
          <a:lstStyle/>
          <a:p>
            <a:pPr algn="ctr">
              <a:defRPr/>
            </a:pPr>
            <a:endParaRPr lang="en-US" dirty="0"/>
          </a:p>
        </p:txBody>
      </p:sp>
      <p:pic>
        <p:nvPicPr>
          <p:cNvPr id="3" name="Content Placeholder 2"/>
          <p:cNvPicPr>
            <a:picLocks noGrp="1" noChangeAspect="1"/>
          </p:cNvPicPr>
          <p:nvPr>
            <p:ph sz="half" idx="1"/>
          </p:nvPr>
        </p:nvPicPr>
        <p:blipFill>
          <a:blip r:embed="rId3"/>
          <a:srcRect t="6539" b="6539"/>
          <a:stretch>
            <a:fillRect/>
          </a:stretch>
        </p:blipFill>
        <p:spPr>
          <a:xfrm>
            <a:off x="9525004" y="1524000"/>
            <a:ext cx="4237147" cy="5566265"/>
          </a:xfrm>
          <a:prstGeom prst="roundRect">
            <a:avLst>
              <a:gd name="adj" fmla="val 8594"/>
            </a:avLst>
          </a:prstGeom>
          <a:solidFill>
            <a:srgbClr val="FFFFFF">
              <a:shade val="85000"/>
            </a:srgbClr>
          </a:solidFill>
          <a:ln>
            <a:noFill/>
          </a:ln>
          <a:effectLst/>
        </p:spPr>
      </p:pic>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2433684993"/>
      </p:ext>
    </p:extLst>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Creative Commons</a:t>
            </a:r>
          </a:p>
        </p:txBody>
      </p:sp>
      <p:sp>
        <p:nvSpPr>
          <p:cNvPr id="5" name="Content Placeholder 4"/>
          <p:cNvSpPr>
            <a:spLocks noGrp="1"/>
          </p:cNvSpPr>
          <p:nvPr>
            <p:ph sz="half" idx="1"/>
          </p:nvPr>
        </p:nvSpPr>
        <p:spPr>
          <a:xfrm>
            <a:off x="3657601" y="1188721"/>
            <a:ext cx="3809999" cy="6367037"/>
          </a:xfrm>
        </p:spPr>
        <p:txBody>
          <a:bodyPr/>
          <a:lstStyle/>
          <a:p>
            <a:r>
              <a:rPr lang="en-US" sz="2800" b="1" dirty="0" smtClean="0"/>
              <a:t>A GREAT way to share / remix / reuse content</a:t>
            </a:r>
          </a:p>
          <a:p>
            <a:pPr lvl="1"/>
            <a:r>
              <a:rPr lang="en-US" sz="2800" dirty="0" smtClean="0"/>
              <a:t>Legal!</a:t>
            </a:r>
          </a:p>
          <a:p>
            <a:pPr lvl="1"/>
            <a:r>
              <a:rPr lang="en-US" sz="2800" dirty="0" smtClean="0"/>
              <a:t>Set of licenses</a:t>
            </a:r>
          </a:p>
          <a:p>
            <a:pPr lvl="1"/>
            <a:r>
              <a:rPr lang="en-US" sz="2800" dirty="0" smtClean="0"/>
              <a:t>Website for sharing CC content</a:t>
            </a:r>
          </a:p>
          <a:p>
            <a:r>
              <a:rPr lang="en-US" sz="2800" dirty="0" smtClean="0">
                <a:solidFill>
                  <a:srgbClr val="FFFF00"/>
                </a:solidFill>
                <a:latin typeface="18 VAG Rounded Bold   07390" charset="0"/>
              </a:rPr>
              <a:t>Open access and Creative Commons </a:t>
            </a:r>
            <a:r>
              <a:rPr lang="en-US" sz="2800" dirty="0" smtClean="0">
                <a:latin typeface="18 VAG Rounded Bold   07390" charset="0"/>
              </a:rPr>
              <a:t>have enabled broad access to digital information.</a:t>
            </a:r>
          </a:p>
          <a:p>
            <a:endParaRPr lang="en-US" sz="3400" dirty="0" smtClean="0"/>
          </a:p>
        </p:txBody>
      </p:sp>
      <p:graphicFrame>
        <p:nvGraphicFramePr>
          <p:cNvPr id="6" name="Content Placeholder 5"/>
          <p:cNvGraphicFramePr>
            <a:graphicFrameLocks/>
          </p:cNvGraphicFramePr>
          <p:nvPr>
            <p:extLst>
              <p:ext uri="{D42A27DB-BD31-4B8C-83A1-F6EECF244321}">
                <p14:mod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1033672792"/>
              </p:ext>
            </p:extLst>
          </p:nvPr>
        </p:nvGraphicFramePr>
        <p:xfrm>
          <a:off x="9098916" y="1590035"/>
          <a:ext cx="4836796" cy="5881132"/>
        </p:xfrm>
        <a:graphic>
          <a:graphicData uri="http://schemas.openxmlformats.org/drawingml/2006/table">
            <a:tbl>
              <a:tblPr firstRow="1" bandRow="1">
                <a:tableStyleId>{21E4AEA4-8DFA-4A89-87EB-49C32662AFE0}</a:tableStyleId>
              </a:tblPr>
              <a:tblGrid>
                <a:gridCol w="1636394"/>
                <a:gridCol w="914400"/>
                <a:gridCol w="1076803"/>
                <a:gridCol w="1209199"/>
              </a:tblGrid>
              <a:tr h="987552">
                <a:tc>
                  <a:txBody>
                    <a:bodyPr/>
                    <a:lstStyle/>
                    <a:p>
                      <a:r>
                        <a:rPr lang="en-US" sz="1900" dirty="0" smtClean="0"/>
                        <a:t>BY = Attribution</a:t>
                      </a:r>
                      <a:endParaRPr lang="en-US" sz="1900" dirty="0"/>
                    </a:p>
                  </a:txBody>
                  <a:tcPr marL="109728" marR="109728" marT="54864" marB="54864" anchor="ctr"/>
                </a:tc>
                <a:tc>
                  <a:txBody>
                    <a:bodyPr/>
                    <a:lstStyle/>
                    <a:p>
                      <a:pPr algn="ctr"/>
                      <a:r>
                        <a:rPr lang="en-US" sz="1900" dirty="0" smtClean="0"/>
                        <a:t>Share</a:t>
                      </a:r>
                      <a:r>
                        <a:rPr lang="en-US" sz="1900" baseline="0" dirty="0" smtClean="0"/>
                        <a:t> Alike</a:t>
                      </a:r>
                      <a:endParaRPr lang="en-US" sz="1900" dirty="0"/>
                    </a:p>
                  </a:txBody>
                  <a:tcPr marL="109728" marR="109728" marT="54864" marB="54864" anchor="ctr"/>
                </a:tc>
                <a:tc>
                  <a:txBody>
                    <a:bodyPr/>
                    <a:lstStyle/>
                    <a:p>
                      <a:pPr algn="ctr"/>
                      <a:r>
                        <a:rPr lang="en-US" sz="1900" dirty="0" smtClean="0"/>
                        <a:t>No </a:t>
                      </a:r>
                      <a:r>
                        <a:rPr lang="en-US" sz="1900" dirty="0" err="1" smtClean="0"/>
                        <a:t>Derivs</a:t>
                      </a:r>
                      <a:endParaRPr lang="en-US" sz="1900" dirty="0"/>
                    </a:p>
                  </a:txBody>
                  <a:tcPr marL="109728" marR="109728" marT="54864" marB="54864" anchor="ctr"/>
                </a:tc>
                <a:tc>
                  <a:txBody>
                    <a:bodyPr/>
                    <a:lstStyle/>
                    <a:p>
                      <a:pPr algn="ctr"/>
                      <a:r>
                        <a:rPr lang="en-US" sz="1900" dirty="0" smtClean="0"/>
                        <a:t>Non</a:t>
                      </a:r>
                      <a:br>
                        <a:rPr lang="en-US" sz="1900" dirty="0" smtClean="0"/>
                      </a:br>
                      <a:r>
                        <a:rPr lang="en-US" sz="1900" dirty="0" smtClean="0"/>
                        <a:t>Commercial</a:t>
                      </a:r>
                      <a:endParaRPr lang="en-US" sz="1900" dirty="0"/>
                    </a:p>
                  </a:txBody>
                  <a:tcPr marL="109728" marR="109728" marT="54864" marB="54864" anchor="ctr"/>
                </a:tc>
              </a:tr>
              <a:tr h="714253">
                <a:tc>
                  <a:txBody>
                    <a:bodyPr/>
                    <a:lstStyle/>
                    <a:p>
                      <a:r>
                        <a:rPr lang="en-US" sz="1900" dirty="0" smtClean="0"/>
                        <a:t>CC BY</a:t>
                      </a:r>
                      <a:endParaRPr lang="en-US" sz="1900" dirty="0"/>
                    </a:p>
                  </a:txBody>
                  <a:tcPr marL="109728" marR="109728" marT="54864" marB="54864" anchor="ctr"/>
                </a:tc>
                <a:tc>
                  <a:txBody>
                    <a:bodyPr/>
                    <a:lstStyle/>
                    <a:p>
                      <a:pPr algn="ctr"/>
                      <a:endParaRPr lang="en-US" sz="1900" dirty="0"/>
                    </a:p>
                  </a:txBody>
                  <a:tcPr marL="109728" marR="109728" marT="54864" marB="54864" anchor="ctr"/>
                </a:tc>
                <a:tc>
                  <a:txBody>
                    <a:bodyPr/>
                    <a:lstStyle/>
                    <a:p>
                      <a:pPr algn="ctr"/>
                      <a:endParaRPr lang="en-US" sz="1900"/>
                    </a:p>
                  </a:txBody>
                  <a:tcPr marL="109728" marR="109728" marT="54864" marB="54864" anchor="ctr"/>
                </a:tc>
                <a:tc>
                  <a:txBody>
                    <a:bodyPr/>
                    <a:lstStyle/>
                    <a:p>
                      <a:pPr algn="ctr"/>
                      <a:endParaRPr lang="en-US" sz="1900"/>
                    </a:p>
                  </a:txBody>
                  <a:tcPr marL="109728" marR="109728" marT="54864" marB="54864" anchor="ctr"/>
                </a:tc>
              </a:tr>
              <a:tr h="731521">
                <a:tc>
                  <a:txBody>
                    <a:bodyPr/>
                    <a:lstStyle/>
                    <a:p>
                      <a:r>
                        <a:rPr lang="en-US" sz="1900" dirty="0" smtClean="0"/>
                        <a:t>CC BY SA</a:t>
                      </a:r>
                      <a:endParaRPr lang="en-US" sz="1900" dirty="0"/>
                    </a:p>
                  </a:txBody>
                  <a:tcPr marL="109728" marR="109728" marT="54864" marB="54864" anchor="ctr"/>
                </a:tc>
                <a:tc>
                  <a:txBody>
                    <a:bodyPr/>
                    <a:lstStyle/>
                    <a:p>
                      <a:pPr algn="ctr"/>
                      <a:r>
                        <a:rPr lang="en-US" sz="1900" dirty="0" smtClean="0"/>
                        <a:t>x</a:t>
                      </a:r>
                      <a:endParaRPr lang="en-US" sz="1900" dirty="0"/>
                    </a:p>
                  </a:txBody>
                  <a:tcPr marL="109728" marR="109728" marT="54864" marB="54864" anchor="ctr"/>
                </a:tc>
                <a:tc>
                  <a:txBody>
                    <a:bodyPr/>
                    <a:lstStyle/>
                    <a:p>
                      <a:pPr algn="ctr"/>
                      <a:endParaRPr lang="en-US" sz="1900" dirty="0"/>
                    </a:p>
                  </a:txBody>
                  <a:tcPr marL="109728" marR="109728" marT="54864" marB="54864" anchor="ctr"/>
                </a:tc>
                <a:tc>
                  <a:txBody>
                    <a:bodyPr/>
                    <a:lstStyle/>
                    <a:p>
                      <a:pPr algn="ctr"/>
                      <a:endParaRPr lang="en-US" sz="1900"/>
                    </a:p>
                  </a:txBody>
                  <a:tcPr marL="109728" marR="109728" marT="54864" marB="54864" anchor="ctr"/>
                </a:tc>
              </a:tr>
              <a:tr h="745636">
                <a:tc>
                  <a:txBody>
                    <a:bodyPr/>
                    <a:lstStyle/>
                    <a:p>
                      <a:r>
                        <a:rPr lang="en-US" sz="1900" dirty="0" smtClean="0"/>
                        <a:t>CC BY ND</a:t>
                      </a:r>
                      <a:endParaRPr lang="en-US" sz="1900" dirty="0"/>
                    </a:p>
                  </a:txBody>
                  <a:tcPr marL="109728" marR="109728" marT="54864" marB="54864" anchor="ctr"/>
                </a:tc>
                <a:tc>
                  <a:txBody>
                    <a:bodyPr/>
                    <a:lstStyle/>
                    <a:p>
                      <a:pPr algn="ctr"/>
                      <a:endParaRPr lang="en-US" sz="1900"/>
                    </a:p>
                  </a:txBody>
                  <a:tcPr marL="109728" marR="109728" marT="54864" marB="54864" anchor="ctr"/>
                </a:tc>
                <a:tc>
                  <a:txBody>
                    <a:bodyPr/>
                    <a:lstStyle/>
                    <a:p>
                      <a:pPr algn="ctr"/>
                      <a:r>
                        <a:rPr lang="en-US" sz="1900" dirty="0" smtClean="0"/>
                        <a:t>x</a:t>
                      </a:r>
                      <a:endParaRPr lang="en-US" sz="1900" dirty="0"/>
                    </a:p>
                  </a:txBody>
                  <a:tcPr marL="109728" marR="109728" marT="54864" marB="54864" anchor="ctr"/>
                </a:tc>
                <a:tc>
                  <a:txBody>
                    <a:bodyPr/>
                    <a:lstStyle/>
                    <a:p>
                      <a:pPr algn="ctr"/>
                      <a:endParaRPr lang="en-US" sz="1900" dirty="0"/>
                    </a:p>
                  </a:txBody>
                  <a:tcPr marL="109728" marR="109728" marT="54864" marB="54864" anchor="ctr"/>
                </a:tc>
              </a:tr>
              <a:tr h="851190">
                <a:tc>
                  <a:txBody>
                    <a:bodyPr/>
                    <a:lstStyle/>
                    <a:p>
                      <a:r>
                        <a:rPr lang="en-US" sz="1900" dirty="0" smtClean="0"/>
                        <a:t>CC BY NC</a:t>
                      </a:r>
                      <a:endParaRPr lang="en-US" sz="1900" dirty="0"/>
                    </a:p>
                  </a:txBody>
                  <a:tcPr marL="109728" marR="109728" marT="54864" marB="54864" anchor="ctr"/>
                </a:tc>
                <a:tc>
                  <a:txBody>
                    <a:bodyPr/>
                    <a:lstStyle/>
                    <a:p>
                      <a:pPr algn="ctr"/>
                      <a:endParaRPr lang="en-US" sz="1900" dirty="0"/>
                    </a:p>
                  </a:txBody>
                  <a:tcPr marL="109728" marR="109728" marT="54864" marB="54864" anchor="ctr"/>
                </a:tc>
                <a:tc>
                  <a:txBody>
                    <a:bodyPr/>
                    <a:lstStyle/>
                    <a:p>
                      <a:pPr algn="ctr"/>
                      <a:endParaRPr lang="en-US" sz="1900" dirty="0"/>
                    </a:p>
                  </a:txBody>
                  <a:tcPr marL="109728" marR="109728" marT="54864" marB="54864" anchor="ctr"/>
                </a:tc>
                <a:tc>
                  <a:txBody>
                    <a:bodyPr/>
                    <a:lstStyle/>
                    <a:p>
                      <a:pPr algn="ctr"/>
                      <a:r>
                        <a:rPr lang="en-US" sz="1900" dirty="0" smtClean="0"/>
                        <a:t>x</a:t>
                      </a:r>
                      <a:endParaRPr lang="en-US" sz="1900" dirty="0"/>
                    </a:p>
                  </a:txBody>
                  <a:tcPr marL="109728" marR="109728" marT="54864" marB="54864" anchor="ctr"/>
                </a:tc>
              </a:tr>
              <a:tr h="956744">
                <a:tc>
                  <a:txBody>
                    <a:bodyPr/>
                    <a:lstStyle/>
                    <a:p>
                      <a:r>
                        <a:rPr lang="en-US" sz="1900" dirty="0" smtClean="0"/>
                        <a:t>CC</a:t>
                      </a:r>
                      <a:r>
                        <a:rPr lang="en-US" sz="1900" baseline="0" dirty="0" smtClean="0"/>
                        <a:t> BY NC SA</a:t>
                      </a:r>
                      <a:endParaRPr lang="en-US" sz="1900" dirty="0"/>
                    </a:p>
                  </a:txBody>
                  <a:tcPr marL="109728" marR="109728" marT="54864" marB="54864" anchor="ctr"/>
                </a:tc>
                <a:tc>
                  <a:txBody>
                    <a:bodyPr/>
                    <a:lstStyle/>
                    <a:p>
                      <a:pPr algn="ctr"/>
                      <a:r>
                        <a:rPr lang="en-US" sz="1900" dirty="0" smtClean="0"/>
                        <a:t>x</a:t>
                      </a:r>
                      <a:endParaRPr lang="en-US" sz="1900" dirty="0"/>
                    </a:p>
                  </a:txBody>
                  <a:tcPr marL="109728" marR="109728" marT="54864" marB="54864" anchor="ctr"/>
                </a:tc>
                <a:tc>
                  <a:txBody>
                    <a:bodyPr/>
                    <a:lstStyle/>
                    <a:p>
                      <a:pPr algn="ctr"/>
                      <a:endParaRPr lang="en-US" sz="1900" dirty="0"/>
                    </a:p>
                  </a:txBody>
                  <a:tcPr marL="109728" marR="109728" marT="54864" marB="54864" anchor="ctr"/>
                </a:tc>
                <a:tc>
                  <a:txBody>
                    <a:bodyPr/>
                    <a:lstStyle/>
                    <a:p>
                      <a:pPr algn="ctr"/>
                      <a:r>
                        <a:rPr lang="en-US" sz="1900" dirty="0" smtClean="0"/>
                        <a:t>x</a:t>
                      </a:r>
                      <a:endParaRPr lang="en-US" sz="1900" dirty="0"/>
                    </a:p>
                  </a:txBody>
                  <a:tcPr marL="109728" marR="109728" marT="54864" marB="54864" anchor="ctr"/>
                </a:tc>
              </a:tr>
              <a:tr h="894236">
                <a:tc>
                  <a:txBody>
                    <a:bodyPr/>
                    <a:lstStyle/>
                    <a:p>
                      <a:r>
                        <a:rPr lang="en-US" sz="1900" dirty="0" smtClean="0"/>
                        <a:t>CC BY NC ND</a:t>
                      </a:r>
                      <a:endParaRPr lang="en-US" sz="1900" dirty="0"/>
                    </a:p>
                  </a:txBody>
                  <a:tcPr marL="109728" marR="109728" marT="54864" marB="54864" anchor="ctr"/>
                </a:tc>
                <a:tc>
                  <a:txBody>
                    <a:bodyPr/>
                    <a:lstStyle/>
                    <a:p>
                      <a:pPr algn="ctr"/>
                      <a:endParaRPr lang="en-US" sz="1900" dirty="0"/>
                    </a:p>
                  </a:txBody>
                  <a:tcPr marL="109728" marR="109728" marT="54864" marB="54864" anchor="ctr"/>
                </a:tc>
                <a:tc>
                  <a:txBody>
                    <a:bodyPr/>
                    <a:lstStyle/>
                    <a:p>
                      <a:pPr algn="ctr"/>
                      <a:r>
                        <a:rPr lang="en-US" sz="1900" dirty="0" smtClean="0"/>
                        <a:t>x</a:t>
                      </a:r>
                      <a:endParaRPr lang="en-US" sz="1900" dirty="0"/>
                    </a:p>
                  </a:txBody>
                  <a:tcPr marL="109728" marR="109728" marT="54864" marB="54864" anchor="ctr"/>
                </a:tc>
                <a:tc>
                  <a:txBody>
                    <a:bodyPr/>
                    <a:lstStyle/>
                    <a:p>
                      <a:pPr algn="ctr"/>
                      <a:r>
                        <a:rPr lang="en-US" sz="1900" dirty="0" smtClean="0"/>
                        <a:t>x</a:t>
                      </a:r>
                      <a:endParaRPr lang="en-US" sz="1900" dirty="0"/>
                    </a:p>
                  </a:txBody>
                  <a:tcPr marL="109728" marR="109728" marT="54864" marB="54864" anchor="ctr"/>
                </a:tc>
              </a:tr>
            </a:tbl>
          </a:graphicData>
        </a:graphic>
      </p:graphicFrame>
      <p:pic>
        <p:nvPicPr>
          <p:cNvPr id="8" name="Picture 7"/>
          <p:cNvPicPr>
            <a:picLocks noChangeAspect="1"/>
          </p:cNvPicPr>
          <p:nvPr/>
        </p:nvPicPr>
        <p:blipFill>
          <a:blip r:embed="rId2"/>
          <a:stretch>
            <a:fillRect/>
          </a:stretch>
        </p:blipFill>
        <p:spPr>
          <a:xfrm>
            <a:off x="7748270" y="2651760"/>
            <a:ext cx="1341120" cy="472440"/>
          </a:xfrm>
          <a:prstGeom prst="rect">
            <a:avLst/>
          </a:prstGeom>
        </p:spPr>
      </p:pic>
      <p:pic>
        <p:nvPicPr>
          <p:cNvPr id="9" name="Picture 8"/>
          <p:cNvPicPr>
            <a:picLocks noChangeAspect="1"/>
          </p:cNvPicPr>
          <p:nvPr/>
        </p:nvPicPr>
        <p:blipFill>
          <a:blip r:embed="rId3"/>
          <a:stretch>
            <a:fillRect/>
          </a:stretch>
        </p:blipFill>
        <p:spPr>
          <a:xfrm>
            <a:off x="7748270" y="3383280"/>
            <a:ext cx="1341120" cy="472440"/>
          </a:xfrm>
          <a:prstGeom prst="rect">
            <a:avLst/>
          </a:prstGeom>
        </p:spPr>
      </p:pic>
      <p:pic>
        <p:nvPicPr>
          <p:cNvPr id="10" name="Picture 9"/>
          <p:cNvPicPr>
            <a:picLocks noChangeAspect="1"/>
          </p:cNvPicPr>
          <p:nvPr/>
        </p:nvPicPr>
        <p:blipFill>
          <a:blip r:embed="rId4"/>
          <a:stretch>
            <a:fillRect/>
          </a:stretch>
        </p:blipFill>
        <p:spPr>
          <a:xfrm>
            <a:off x="7741728" y="4136582"/>
            <a:ext cx="1341120" cy="472440"/>
          </a:xfrm>
          <a:prstGeom prst="rect">
            <a:avLst/>
          </a:prstGeom>
        </p:spPr>
      </p:pic>
      <p:pic>
        <p:nvPicPr>
          <p:cNvPr id="11" name="Picture 10"/>
          <p:cNvPicPr>
            <a:picLocks noChangeAspect="1"/>
          </p:cNvPicPr>
          <p:nvPr/>
        </p:nvPicPr>
        <p:blipFill>
          <a:blip r:embed="rId5"/>
          <a:stretch>
            <a:fillRect/>
          </a:stretch>
        </p:blipFill>
        <p:spPr>
          <a:xfrm>
            <a:off x="7735929" y="4922520"/>
            <a:ext cx="1341120" cy="472440"/>
          </a:xfrm>
          <a:prstGeom prst="rect">
            <a:avLst/>
          </a:prstGeom>
        </p:spPr>
      </p:pic>
      <p:pic>
        <p:nvPicPr>
          <p:cNvPr id="12" name="Picture 11"/>
          <p:cNvPicPr>
            <a:picLocks noChangeAspect="1"/>
          </p:cNvPicPr>
          <p:nvPr/>
        </p:nvPicPr>
        <p:blipFill>
          <a:blip r:embed="rId6"/>
          <a:stretch>
            <a:fillRect/>
          </a:stretch>
        </p:blipFill>
        <p:spPr>
          <a:xfrm>
            <a:off x="7745916" y="5836920"/>
            <a:ext cx="1341120" cy="472440"/>
          </a:xfrm>
          <a:prstGeom prst="rect">
            <a:avLst/>
          </a:prstGeom>
        </p:spPr>
      </p:pic>
      <p:pic>
        <p:nvPicPr>
          <p:cNvPr id="13" name="Picture 12"/>
          <p:cNvPicPr>
            <a:picLocks noChangeAspect="1"/>
          </p:cNvPicPr>
          <p:nvPr/>
        </p:nvPicPr>
        <p:blipFill>
          <a:blip r:embed="rId7"/>
          <a:stretch>
            <a:fillRect/>
          </a:stretch>
        </p:blipFill>
        <p:spPr>
          <a:xfrm>
            <a:off x="7733576" y="6751320"/>
            <a:ext cx="1341120" cy="472440"/>
          </a:xfrm>
          <a:prstGeom prst="rect">
            <a:avLst/>
          </a:prstGeom>
        </p:spPr>
      </p:pic>
      <p:sp>
        <p:nvSpPr>
          <p:cNvPr id="14" name="Rounded Rectangle 13"/>
          <p:cNvSpPr/>
          <p:nvPr/>
        </p:nvSpPr>
        <p:spPr>
          <a:xfrm>
            <a:off x="7620000" y="5718643"/>
            <a:ext cx="6498590" cy="731520"/>
          </a:xfrm>
          <a:prstGeom prst="roundRect">
            <a:avLst/>
          </a:prstGeom>
          <a:noFill/>
          <a:ln w="76200" cmpd="sng"/>
        </p:spPr>
        <p:style>
          <a:lnRef idx="1">
            <a:schemeClr val="accent1"/>
          </a:lnRef>
          <a:fillRef idx="3">
            <a:schemeClr val="accent1"/>
          </a:fillRef>
          <a:effectRef idx="2">
            <a:schemeClr val="accent1"/>
          </a:effectRef>
          <a:fontRef idx="minor">
            <a:schemeClr val="lt1"/>
          </a:fontRef>
        </p:style>
        <p:txBody>
          <a:bodyPr lIns="109728" tIns="54864" rIns="109728" bIns="54864" rtlCol="0" anchor="ctr"/>
          <a:lstStyle/>
          <a:p>
            <a:pPr algn="ctr"/>
            <a:endParaRPr lang="en-US"/>
          </a:p>
        </p:txBody>
      </p:sp>
      <p:sp>
        <p:nvSpPr>
          <p:cNvPr id="15" name="Rectangle 18"/>
          <p:cNvSpPr>
            <a:spLocks noChangeArrowheads="1"/>
          </p:cNvSpPr>
          <p:nvPr/>
        </p:nvSpPr>
        <p:spPr bwMode="auto">
          <a:xfrm>
            <a:off x="10899577" y="-22932"/>
            <a:ext cx="3730823" cy="480132"/>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rgbClr val="000000"/>
                </a:solidFill>
                <a:miter lim="800000"/>
                <a:headEnd/>
                <a:tailEnd/>
              </a14:hiddenLine>
            </a:ext>
          </a:extLst>
        </p:spPr>
        <p:txBody>
          <a:bodyPr wrap="none" lIns="109728" tIns="54864" rIns="109728" bIns="54864">
            <a:spAutoFit/>
          </a:bodyPr>
          <a:lstStyle/>
          <a:p>
            <a:pPr algn="r"/>
            <a:r>
              <a:rPr lang="en-US" sz="2400" b="1" dirty="0" err="1" smtClean="0">
                <a:solidFill>
                  <a:srgbClr val="7F7F7F"/>
                </a:solidFill>
                <a:latin typeface="Courier"/>
                <a:cs typeface="Courier"/>
              </a:rPr>
              <a:t>creativecommons.org</a:t>
            </a:r>
            <a:endParaRPr lang="en-US" sz="2400" b="1" dirty="0">
              <a:solidFill>
                <a:srgbClr val="7F7F7F"/>
              </a:solidFill>
              <a:latin typeface="Courier"/>
              <a:cs typeface="Courie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 name="Content Placeholder 2"/>
          <p:cNvSpPr>
            <a:spLocks noGrp="1"/>
          </p:cNvSpPr>
          <p:nvPr>
            <p:ph type="subTitle" idx="1"/>
          </p:nvPr>
        </p:nvSpPr>
        <p:spPr/>
        <p:txBody>
          <a:bodyPr/>
          <a:lstStyle/>
          <a:p>
            <a:r>
              <a:rPr lang="en-US"/>
              <a:t>Computing Enables Innovation</a:t>
            </a:r>
          </a:p>
        </p:txBody>
      </p:sp>
    </p:spTree>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48515" name="Rectangle 3"/>
          <p:cNvSpPr>
            <a:spLocks noGrp="1" noChangeArrowheads="1"/>
          </p:cNvSpPr>
          <p:nvPr>
            <p:ph sz="half" idx="2"/>
          </p:nvPr>
        </p:nvSpPr>
        <p:spPr>
          <a:xfrm>
            <a:off x="3657600" y="1176763"/>
            <a:ext cx="5638800" cy="6367037"/>
          </a:xfrm>
        </p:spPr>
        <p:txBody>
          <a:bodyPr/>
          <a:lstStyle/>
          <a:p>
            <a:pPr eaLnBrk="1" hangingPunct="1"/>
            <a:r>
              <a:rPr lang="en-US" sz="2800" b="1" dirty="0" smtClean="0">
                <a:solidFill>
                  <a:srgbClr val="FFFF00"/>
                </a:solidFill>
                <a:latin typeface="18 VAG Rounded Thin   55390"/>
              </a:rPr>
              <a:t>Machine learning and data mining </a:t>
            </a:r>
            <a:r>
              <a:rPr lang="en-US" sz="2800" b="1" dirty="0" smtClean="0">
                <a:latin typeface="18 VAG Rounded Thin   55390"/>
              </a:rPr>
              <a:t>have enabled innovation in </a:t>
            </a:r>
            <a:r>
              <a:rPr lang="en-US" sz="2800" b="1" dirty="0" smtClean="0">
                <a:solidFill>
                  <a:srgbClr val="FFFF00"/>
                </a:solidFill>
                <a:latin typeface="18 VAG Rounded Thin   55390"/>
              </a:rPr>
              <a:t>medicine, business, and science</a:t>
            </a:r>
            <a:r>
              <a:rPr lang="en-US" sz="2800" b="1" dirty="0" smtClean="0">
                <a:latin typeface="18 VAG Rounded Thin   55390"/>
              </a:rPr>
              <a:t>.</a:t>
            </a:r>
          </a:p>
          <a:p>
            <a:pPr eaLnBrk="1" hangingPunct="1"/>
            <a:r>
              <a:rPr lang="en-US" sz="2800" b="1" dirty="0" smtClean="0">
                <a:solidFill>
                  <a:srgbClr val="FFFF00"/>
                </a:solidFill>
                <a:latin typeface="18 VAG Rounded Thin   55390"/>
              </a:rPr>
              <a:t>Scientific computing </a:t>
            </a:r>
            <a:r>
              <a:rPr lang="en-US" sz="2800" b="1" dirty="0" smtClean="0">
                <a:latin typeface="18 VAG Rounded Thin   55390"/>
              </a:rPr>
              <a:t>has enabled innovation in </a:t>
            </a:r>
            <a:r>
              <a:rPr lang="en-US" sz="2800" b="1" dirty="0" smtClean="0">
                <a:solidFill>
                  <a:srgbClr val="FFFF00"/>
                </a:solidFill>
                <a:latin typeface="18 VAG Rounded Thin   55390"/>
              </a:rPr>
              <a:t>science and business</a:t>
            </a:r>
            <a:r>
              <a:rPr lang="en-US" sz="2800" b="1" dirty="0" smtClean="0">
                <a:latin typeface="18 VAG Rounded Thin   55390"/>
              </a:rPr>
              <a:t>.</a:t>
            </a:r>
          </a:p>
          <a:p>
            <a:pPr eaLnBrk="1" hangingPunct="1"/>
            <a:r>
              <a:rPr lang="en-US" sz="2800" b="1" dirty="0" smtClean="0">
                <a:latin typeface="18 VAG Rounded Thin   55390"/>
              </a:rPr>
              <a:t>Computing enables innovation by providing the ability to </a:t>
            </a:r>
            <a:r>
              <a:rPr lang="en-US" sz="2800" b="1" dirty="0" smtClean="0">
                <a:solidFill>
                  <a:srgbClr val="FFFF00"/>
                </a:solidFill>
                <a:latin typeface="18 VAG Rounded Thin   55390"/>
              </a:rPr>
              <a:t>access and share information</a:t>
            </a:r>
            <a:r>
              <a:rPr lang="en-US" sz="2800" b="1" dirty="0" smtClean="0">
                <a:latin typeface="18 VAG Rounded Thin   55390"/>
              </a:rPr>
              <a:t>.</a:t>
            </a:r>
          </a:p>
          <a:p>
            <a:pPr eaLnBrk="1" hangingPunct="1"/>
            <a:r>
              <a:rPr lang="en-US" sz="2800" b="1" dirty="0" err="1" smtClean="0">
                <a:solidFill>
                  <a:srgbClr val="FFFF00"/>
                </a:solidFill>
                <a:latin typeface="18 VAG Rounded Thin   55390"/>
              </a:rPr>
              <a:t>Open and curated scientific databases </a:t>
            </a:r>
            <a:r>
              <a:rPr lang="en-US" sz="2800" b="1" dirty="0" err="1" smtClean="0">
                <a:latin typeface="18 VAG Rounded Thin   55390"/>
              </a:rPr>
              <a:t>have benefited scientific researchers.</a:t>
            </a:r>
            <a:endParaRPr lang="en-US" sz="2400" b="1" dirty="0" err="1" smtClean="0">
              <a:latin typeface="18 VAG Rounded Thin   55390"/>
            </a:endParaRPr>
          </a:p>
        </p:txBody>
      </p:sp>
      <p:sp>
        <p:nvSpPr>
          <p:cNvPr id="448514" name="Rectangle 2"/>
          <p:cNvSpPr>
            <a:spLocks noGrp="1" noChangeArrowheads="1"/>
          </p:cNvSpPr>
          <p:nvPr>
            <p:ph type="title"/>
          </p:nvPr>
        </p:nvSpPr>
        <p:spPr/>
        <p:txBody>
          <a:bodyPr/>
          <a:lstStyle/>
          <a:p>
            <a:pPr eaLnBrk="1" hangingPunct="1"/>
            <a:r>
              <a:rPr lang="en-US" dirty="0">
                <a:latin typeface="18 VAG Rounded Bold   07390" charset="0"/>
              </a:rPr>
              <a:t>Computing Enables Innovation               I</a:t>
            </a:r>
          </a:p>
        </p:txBody>
      </p:sp>
      <p:sp>
        <p:nvSpPr>
          <p:cNvPr id="7" name="Oval 6"/>
          <p:cNvSpPr/>
          <p:nvPr/>
        </p:nvSpPr>
        <p:spPr>
          <a:xfrm>
            <a:off x="9372600" y="7434662"/>
            <a:ext cx="4572000" cy="566338"/>
          </a:xfrm>
          <a:prstGeom prst="ellipse">
            <a:avLst/>
          </a:prstGeom>
          <a:solidFill>
            <a:schemeClr val="bg1">
              <a:alpha val="17000"/>
            </a:schemeClr>
          </a:solidFill>
          <a:ln>
            <a:noFill/>
          </a:ln>
          <a:effectLst>
            <a:softEdge rad="139700"/>
          </a:effectLst>
        </p:spPr>
        <p:style>
          <a:lnRef idx="1">
            <a:schemeClr val="accent1"/>
          </a:lnRef>
          <a:fillRef idx="3">
            <a:schemeClr val="accent1"/>
          </a:fillRef>
          <a:effectRef idx="2">
            <a:schemeClr val="accent1"/>
          </a:effectRef>
          <a:fontRef idx="minor">
            <a:schemeClr val="lt1"/>
          </a:fontRef>
        </p:style>
        <p:txBody>
          <a:bodyPr lIns="130602" tIns="65302" rIns="130602" bIns="65302" anchor="ctr"/>
          <a:lstStyle/>
          <a:p>
            <a:pPr algn="ctr">
              <a:defRPr/>
            </a:pPr>
            <a:endParaRPr lang="en-US" dirty="0"/>
          </a:p>
        </p:txBody>
      </p:sp>
      <p:pic>
        <p:nvPicPr>
          <p:cNvPr id="3" name="Content Placeholder 2"/>
          <p:cNvPicPr>
            <a:picLocks noGrp="1" noChangeAspect="1"/>
          </p:cNvPicPr>
          <p:nvPr>
            <p:ph sz="half" idx="1"/>
          </p:nvPr>
        </p:nvPicPr>
        <p:blipFill>
          <a:blip r:embed="rId3"/>
          <a:stretch>
            <a:fillRect/>
          </a:stretch>
        </p:blipFill>
        <p:spPr>
          <a:xfrm>
            <a:off x="9525000" y="1811582"/>
            <a:ext cx="4237147" cy="2836618"/>
          </a:xfrm>
          <a:prstGeom prst="roundRect">
            <a:avLst>
              <a:gd name="adj" fmla="val 8594"/>
            </a:avLst>
          </a:prstGeom>
          <a:solidFill>
            <a:srgbClr val="FFFFFF">
              <a:shade val="85000"/>
            </a:srgbClr>
          </a:solidFill>
          <a:ln>
            <a:noFill/>
          </a:ln>
          <a:effectLst/>
        </p:spPr>
      </p:pic>
      <p:sp>
        <p:nvSpPr>
          <p:cNvPr id="6" name="Rectangle 2"/>
          <p:cNvSpPr txBox="1">
            <a:spLocks noChangeArrowheads="1"/>
          </p:cNvSpPr>
          <p:nvPr/>
        </p:nvSpPr>
        <p:spPr>
          <a:xfrm>
            <a:off x="10591800" y="76200"/>
            <a:ext cx="2209800" cy="914400"/>
          </a:xfrm>
          <a:prstGeom prst="rect">
            <a:avLst/>
          </a:prstGeom>
        </p:spPr>
        <p:txBody>
          <a:bodyPr vert="horz" lIns="130562" tIns="65282" rIns="130562" bIns="65282" anchor="t">
            <a:noAutofit/>
          </a:bodyPr>
          <a:lstStyle/>
          <a:p>
            <a:pPr lvl="0"/>
            <a:r>
              <a:rPr lang="en-US" sz="4000" spc="-141" dirty="0">
                <a:solidFill>
                  <a:srgbClr val="C1EEFF"/>
                </a:solidFill>
                <a:latin typeface="18 VAG Rounded Bold   07390" charset="0"/>
                <a:ea typeface="ＭＳ Ｐゴシック" charset="-128"/>
                <a:cs typeface="AppleGaramond Bd"/>
              </a:rPr>
              <a:t>(in nearly</a:t>
            </a:r>
          </a:p>
        </p:txBody>
      </p:sp>
      <p:sp>
        <p:nvSpPr>
          <p:cNvPr id="8" name="Rectangle 2"/>
          <p:cNvSpPr txBox="1">
            <a:spLocks noChangeArrowheads="1"/>
          </p:cNvSpPr>
          <p:nvPr/>
        </p:nvSpPr>
        <p:spPr>
          <a:xfrm>
            <a:off x="10668000" y="533400"/>
            <a:ext cx="2667000" cy="914400"/>
          </a:xfrm>
          <a:prstGeom prst="rect">
            <a:avLst/>
          </a:prstGeom>
        </p:spPr>
        <p:txBody>
          <a:bodyPr vert="horz" lIns="130562" tIns="65282" rIns="130562" bIns="65282" anchor="t">
            <a:noAutofit/>
          </a:bodyPr>
          <a:lstStyle/>
          <a:p>
            <a:pPr lvl="0"/>
            <a:r>
              <a:rPr lang="en-US" sz="4000" spc="-141" dirty="0">
                <a:solidFill>
                  <a:srgbClr val="C1EEFF"/>
                </a:solidFill>
                <a:latin typeface="18 VAG Rounded Bold   07390" charset="0"/>
                <a:ea typeface="ＭＳ Ｐゴシック" charset="-128"/>
                <a:cs typeface="AppleGaramond Bd"/>
              </a:rPr>
              <a:t>every field)</a:t>
            </a:r>
          </a:p>
        </p:txBody>
      </p:sp>
      <p:pic>
        <p:nvPicPr>
          <p:cNvPr id="9" name="Content Placeholder 2"/>
          <p:cNvPicPr>
            <a:picLocks noChangeAspect="1"/>
          </p:cNvPicPr>
          <p:nvPr/>
        </p:nvPicPr>
        <p:blipFill>
          <a:blip r:embed="rId4">
            <a:clrChange>
              <a:clrFrom>
                <a:srgbClr val="EDEDED"/>
              </a:clrFrom>
              <a:clrTo>
                <a:srgbClr val="EDEDED">
                  <a:alpha val="0"/>
                </a:srgbClr>
              </a:clrTo>
            </a:clrChange>
          </a:blip>
          <a:stretch>
            <a:fillRect/>
          </a:stretch>
        </p:blipFill>
        <p:spPr bwMode="auto">
          <a:xfrm>
            <a:off x="9525000" y="5409961"/>
            <a:ext cx="4237147" cy="1981439"/>
          </a:xfrm>
          <a:prstGeom prst="roundRect">
            <a:avLst>
              <a:gd name="adj" fmla="val 8594"/>
            </a:avLst>
          </a:prstGeom>
          <a:solidFill>
            <a:srgbClr val="FFFFFF">
              <a:shade val="85000"/>
            </a:srgbClr>
          </a:solidFill>
          <a:ln w="9525">
            <a:noFill/>
            <a:miter lim="800000"/>
            <a:headEnd/>
            <a:tailEnd/>
          </a:ln>
          <a:effectLst/>
        </p:spPr>
      </p:pic>
      <p:sp>
        <p:nvSpPr>
          <p:cNvPr id="10" name="Rectangle 9"/>
          <p:cNvSpPr/>
          <p:nvPr/>
        </p:nvSpPr>
        <p:spPr>
          <a:xfrm>
            <a:off x="9248194" y="4733763"/>
            <a:ext cx="4696406" cy="664769"/>
          </a:xfrm>
          <a:prstGeom prst="rect">
            <a:avLst/>
          </a:prstGeom>
        </p:spPr>
        <p:txBody>
          <a:bodyPr wrap="square" lIns="109700" tIns="54850" rIns="109700" bIns="54850">
            <a:spAutoFit/>
          </a:bodyPr>
          <a:lstStyle/>
          <a:p>
            <a:pPr algn="ctr"/>
            <a:r>
              <a:rPr lang="en-US" sz="1800" b="1" dirty="0" err="1" smtClean="0">
                <a:solidFill>
                  <a:schemeClr val="tx1"/>
                </a:solidFill>
                <a:latin typeface="18 VAG Rounded Thin   55390"/>
              </a:rPr>
              <a:t>Titan Supercomputer</a:t>
            </a:r>
            <a:r>
              <a:rPr lang="en-US" sz="1800" i="1" dirty="0" err="1" smtClean="0">
                <a:solidFill>
                  <a:schemeClr val="tx1"/>
                </a:solidFill>
                <a:latin typeface="18 VAG Rounded Thin   55390"/>
              </a:rPr>
              <a:t>. Courtesy of Oak Ridge National Laboratory, U.S. Dept. of Energy</a:t>
            </a:r>
            <a:endParaRPr lang="en-US" sz="1800" dirty="0">
              <a:solidFill>
                <a:schemeClr val="tx1"/>
              </a:solidFill>
              <a:latin typeface="18 VAG Rounded Thin   55390"/>
            </a:endParaRPr>
          </a:p>
        </p:txBody>
      </p:sp>
      <p:sp>
        <p:nvSpPr>
          <p:cNvPr id="11" name="Rectangle 10"/>
          <p:cNvSpPr/>
          <p:nvPr/>
        </p:nvSpPr>
        <p:spPr>
          <a:xfrm>
            <a:off x="9248194" y="1371600"/>
            <a:ext cx="4696406" cy="387770"/>
          </a:xfrm>
          <a:prstGeom prst="rect">
            <a:avLst/>
          </a:prstGeom>
        </p:spPr>
        <p:txBody>
          <a:bodyPr wrap="square" lIns="109700" tIns="54850" rIns="109700" bIns="54850">
            <a:spAutoFit/>
          </a:bodyPr>
          <a:lstStyle/>
          <a:p>
            <a:pPr algn="ctr"/>
            <a:r>
              <a:rPr lang="en-US" sz="1800" b="1" dirty="0" err="1" smtClean="0">
                <a:solidFill>
                  <a:schemeClr val="tx1"/>
                </a:solidFill>
                <a:latin typeface="18 VAG Rounded Thin   55390"/>
              </a:rPr>
              <a:t>IBM Watson</a:t>
            </a:r>
            <a:r>
              <a:rPr lang="en-US" sz="1800" i="1" dirty="0" err="1" smtClean="0">
                <a:solidFill>
                  <a:schemeClr val="tx1"/>
                </a:solidFill>
                <a:latin typeface="18 VAG Rounded Thin   55390"/>
              </a:rPr>
              <a:t> </a:t>
            </a:r>
            <a:r>
              <a:rPr lang="en-US" sz="1800" dirty="0" err="1" smtClean="0">
                <a:solidFill>
                  <a:schemeClr val="tx1"/>
                </a:solidFill>
                <a:latin typeface="18 VAG Rounded Thin   55390"/>
              </a:rPr>
              <a:t>(Image by Clockready</a:t>
            </a:r>
            <a:r>
              <a:rPr lang="en-US" sz="1800" i="1" dirty="0" err="1" smtClean="0">
                <a:solidFill>
                  <a:schemeClr val="tx1"/>
                </a:solidFill>
                <a:latin typeface="18 VAG Rounded Thin   55390"/>
              </a:rPr>
              <a:t>, Wikipedia)</a:t>
            </a:r>
            <a:endParaRPr lang="en-US" sz="1800" dirty="0">
              <a:solidFill>
                <a:schemeClr val="tx1"/>
              </a:solidFill>
              <a:latin typeface="18 VAG Rounded Thin   55390"/>
            </a:endParaRPr>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2433684993"/>
      </p:ext>
    </p:extLst>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48515" name="Rectangle 3"/>
          <p:cNvSpPr>
            <a:spLocks noGrp="1" noChangeArrowheads="1"/>
          </p:cNvSpPr>
          <p:nvPr>
            <p:ph sz="half" idx="2"/>
          </p:nvPr>
        </p:nvSpPr>
        <p:spPr>
          <a:xfrm>
            <a:off x="3657600" y="1176763"/>
            <a:ext cx="5638800" cy="6367037"/>
          </a:xfrm>
        </p:spPr>
        <p:txBody>
          <a:bodyPr/>
          <a:lstStyle/>
          <a:p>
            <a:pPr eaLnBrk="1" hangingPunct="1"/>
            <a:r>
              <a:rPr lang="en-US" sz="3200" b="1" dirty="0" err="1" smtClean="0">
                <a:solidFill>
                  <a:srgbClr val="FFFF00"/>
                </a:solidFill>
                <a:latin typeface="18 VAG Rounded Thin   55390"/>
              </a:rPr>
              <a:t>Moore’s law </a:t>
            </a:r>
            <a:r>
              <a:rPr lang="en-US" sz="3200" b="1" dirty="0" err="1" smtClean="0">
                <a:latin typeface="18 VAG Rounded Thin   55390"/>
              </a:rPr>
              <a:t>has encouraged </a:t>
            </a:r>
            <a:r>
              <a:rPr lang="en-US" sz="3200" b="1" dirty="0" err="1" smtClean="0">
                <a:solidFill>
                  <a:srgbClr val="FFFF00"/>
                </a:solidFill>
                <a:latin typeface="18 VAG Rounded Thin   55390"/>
              </a:rPr>
              <a:t>industries </a:t>
            </a:r>
            <a:r>
              <a:rPr lang="en-US" sz="3200" b="1" dirty="0" err="1" smtClean="0">
                <a:latin typeface="18 VAG Rounded Thin   55390"/>
              </a:rPr>
              <a:t>that use computers to effectively </a:t>
            </a:r>
            <a:r>
              <a:rPr lang="en-US" sz="3200" b="1" dirty="0" err="1" smtClean="0">
                <a:solidFill>
                  <a:srgbClr val="FFFF00"/>
                </a:solidFill>
                <a:latin typeface="18 VAG Rounded Thin   55390"/>
              </a:rPr>
              <a:t>plan future research and development </a:t>
            </a:r>
            <a:r>
              <a:rPr lang="en-US" sz="3200" b="1" dirty="0" err="1" smtClean="0">
                <a:latin typeface="18 VAG Rounded Thin   55390"/>
              </a:rPr>
              <a:t>based on anticipated </a:t>
            </a:r>
            <a:r>
              <a:rPr lang="en-US" sz="3200" b="1" dirty="0" err="1" smtClean="0">
                <a:solidFill>
                  <a:srgbClr val="FFFF00"/>
                </a:solidFill>
                <a:latin typeface="18 VAG Rounded Thin   55390"/>
              </a:rPr>
              <a:t>increases in computing power</a:t>
            </a:r>
            <a:r>
              <a:rPr lang="en-US" sz="3200" b="1" dirty="0" err="1" smtClean="0">
                <a:latin typeface="18 VAG Rounded Thin   55390"/>
              </a:rPr>
              <a:t>.</a:t>
            </a:r>
          </a:p>
          <a:p>
            <a:pPr eaLnBrk="1" hangingPunct="1"/>
            <a:r>
              <a:rPr lang="en-US" sz="3200" b="1" dirty="0" err="1" smtClean="0">
                <a:latin typeface="18 VAG Rounded Thin   55390"/>
              </a:rPr>
              <a:t>Advances in computing as an enabling technology have generated and </a:t>
            </a:r>
            <a:r>
              <a:rPr lang="en-US" sz="3200" b="1" dirty="0" err="1" smtClean="0">
                <a:solidFill>
                  <a:srgbClr val="FFFF00"/>
                </a:solidFill>
                <a:latin typeface="18 VAG Rounded Thin   55390"/>
              </a:rPr>
              <a:t>increased the creativity </a:t>
            </a:r>
            <a:r>
              <a:rPr lang="en-US" sz="3200" b="1" dirty="0" err="1" smtClean="0">
                <a:latin typeface="18 VAG Rounded Thin   55390"/>
              </a:rPr>
              <a:t>in other fields.</a:t>
            </a:r>
          </a:p>
        </p:txBody>
      </p:sp>
      <p:sp>
        <p:nvSpPr>
          <p:cNvPr id="448514" name="Rectangle 2"/>
          <p:cNvSpPr>
            <a:spLocks noGrp="1" noChangeArrowheads="1"/>
          </p:cNvSpPr>
          <p:nvPr>
            <p:ph type="title"/>
          </p:nvPr>
        </p:nvSpPr>
        <p:spPr/>
        <p:txBody>
          <a:bodyPr/>
          <a:lstStyle/>
          <a:p>
            <a:pPr eaLnBrk="1" hangingPunct="1"/>
            <a:r>
              <a:rPr lang="en-US" dirty="0">
                <a:latin typeface="18 VAG Rounded Bold   07390" charset="0"/>
              </a:rPr>
              <a:t>Computing Enables Innovation               II</a:t>
            </a:r>
          </a:p>
        </p:txBody>
      </p:sp>
      <p:sp>
        <p:nvSpPr>
          <p:cNvPr id="7" name="Oval 6"/>
          <p:cNvSpPr/>
          <p:nvPr/>
        </p:nvSpPr>
        <p:spPr>
          <a:xfrm>
            <a:off x="9372600" y="7510862"/>
            <a:ext cx="4572000" cy="566338"/>
          </a:xfrm>
          <a:prstGeom prst="ellipse">
            <a:avLst/>
          </a:prstGeom>
          <a:solidFill>
            <a:schemeClr val="bg1">
              <a:alpha val="17000"/>
            </a:schemeClr>
          </a:solidFill>
          <a:ln>
            <a:noFill/>
          </a:ln>
          <a:effectLst>
            <a:softEdge rad="139700"/>
          </a:effectLst>
        </p:spPr>
        <p:style>
          <a:lnRef idx="1">
            <a:schemeClr val="accent1"/>
          </a:lnRef>
          <a:fillRef idx="3">
            <a:schemeClr val="accent1"/>
          </a:fillRef>
          <a:effectRef idx="2">
            <a:schemeClr val="accent1"/>
          </a:effectRef>
          <a:fontRef idx="minor">
            <a:schemeClr val="lt1"/>
          </a:fontRef>
        </p:style>
        <p:txBody>
          <a:bodyPr lIns="130602" tIns="65302" rIns="130602" bIns="65302" anchor="ctr"/>
          <a:lstStyle/>
          <a:p>
            <a:pPr algn="ctr">
              <a:defRPr/>
            </a:pPr>
            <a:endParaRPr lang="en-US" dirty="0"/>
          </a:p>
        </p:txBody>
      </p:sp>
      <p:sp>
        <p:nvSpPr>
          <p:cNvPr id="6" name="Rectangle 2"/>
          <p:cNvSpPr txBox="1">
            <a:spLocks noChangeArrowheads="1"/>
          </p:cNvSpPr>
          <p:nvPr/>
        </p:nvSpPr>
        <p:spPr>
          <a:xfrm>
            <a:off x="10591800" y="76200"/>
            <a:ext cx="2209800" cy="914400"/>
          </a:xfrm>
          <a:prstGeom prst="rect">
            <a:avLst/>
          </a:prstGeom>
        </p:spPr>
        <p:txBody>
          <a:bodyPr vert="horz" lIns="130562" tIns="65282" rIns="130562" bIns="65282" anchor="t">
            <a:noAutofit/>
          </a:bodyPr>
          <a:lstStyle/>
          <a:p>
            <a:pPr lvl="0"/>
            <a:r>
              <a:rPr lang="en-US" sz="4000" spc="-141" dirty="0">
                <a:solidFill>
                  <a:srgbClr val="C1EEFF"/>
                </a:solidFill>
                <a:latin typeface="18 VAG Rounded Bold   07390" charset="0"/>
                <a:ea typeface="ＭＳ Ｐゴシック" charset="-128"/>
                <a:cs typeface="AppleGaramond Bd"/>
              </a:rPr>
              <a:t>(in nearly</a:t>
            </a:r>
          </a:p>
        </p:txBody>
      </p:sp>
      <p:sp>
        <p:nvSpPr>
          <p:cNvPr id="8" name="Rectangle 2"/>
          <p:cNvSpPr txBox="1">
            <a:spLocks noChangeArrowheads="1"/>
          </p:cNvSpPr>
          <p:nvPr/>
        </p:nvSpPr>
        <p:spPr>
          <a:xfrm>
            <a:off x="10668000" y="533400"/>
            <a:ext cx="2667000" cy="914400"/>
          </a:xfrm>
          <a:prstGeom prst="rect">
            <a:avLst/>
          </a:prstGeom>
        </p:spPr>
        <p:txBody>
          <a:bodyPr vert="horz" lIns="130562" tIns="65282" rIns="130562" bIns="65282" anchor="t">
            <a:noAutofit/>
          </a:bodyPr>
          <a:lstStyle/>
          <a:p>
            <a:pPr lvl="0"/>
            <a:r>
              <a:rPr lang="en-US" sz="4000" spc="-141" dirty="0">
                <a:solidFill>
                  <a:srgbClr val="C1EEFF"/>
                </a:solidFill>
                <a:latin typeface="18 VAG Rounded Bold   07390" charset="0"/>
                <a:ea typeface="ＭＳ Ｐゴシック" charset="-128"/>
                <a:cs typeface="AppleGaramond Bd"/>
              </a:rPr>
              <a:t>every field)</a:t>
            </a:r>
          </a:p>
        </p:txBody>
      </p:sp>
      <p:pic>
        <p:nvPicPr>
          <p:cNvPr id="14" name="Picture 8" descr="mooreslaw.png"/>
          <p:cNvPicPr>
            <a:picLocks noChangeAspect="1"/>
          </p:cNvPicPr>
          <p:nvPr/>
        </p:nvPicPr>
        <p:blipFill>
          <a:blip r:embed="rId3"/>
          <a:srcRect l="2745" t="11269" b="6444"/>
          <a:stretch>
            <a:fillRect/>
          </a:stretch>
        </p:blipFill>
        <p:spPr bwMode="auto">
          <a:xfrm>
            <a:off x="9296400" y="1759370"/>
            <a:ext cx="4806156" cy="3567112"/>
          </a:xfrm>
          <a:prstGeom prst="rect">
            <a:avLst/>
          </a:prstGeom>
          <a:noFill/>
          <a:ln w="9525">
            <a:noFill/>
            <a:miter lim="800000"/>
            <a:headEnd/>
            <a:tailEnd/>
          </a:ln>
        </p:spPr>
      </p:pic>
      <p:sp>
        <p:nvSpPr>
          <p:cNvPr id="15" name="Rectangle 14"/>
          <p:cNvSpPr/>
          <p:nvPr/>
        </p:nvSpPr>
        <p:spPr>
          <a:xfrm>
            <a:off x="9144000" y="1371600"/>
            <a:ext cx="4800600" cy="387770"/>
          </a:xfrm>
          <a:prstGeom prst="rect">
            <a:avLst/>
          </a:prstGeom>
        </p:spPr>
        <p:txBody>
          <a:bodyPr wrap="square" lIns="109700" tIns="54850" rIns="109700" bIns="54850">
            <a:spAutoFit/>
          </a:bodyPr>
          <a:lstStyle/>
          <a:p>
            <a:pPr algn="ctr"/>
            <a:r>
              <a:rPr lang="en-US" sz="1800" b="1" dirty="0" err="1" smtClean="0">
                <a:solidFill>
                  <a:schemeClr val="tx1"/>
                </a:solidFill>
                <a:latin typeface="18 VAG Rounded Thin   55390"/>
              </a:rPr>
              <a:t>Moore’s Law </a:t>
            </a:r>
            <a:r>
              <a:rPr lang="en-US" sz="1800" dirty="0" err="1" smtClean="0">
                <a:solidFill>
                  <a:schemeClr val="tx1"/>
                </a:solidFill>
                <a:latin typeface="18 VAG Rounded Thin   55390"/>
              </a:rPr>
              <a:t>(Image by Loadmaster</a:t>
            </a:r>
            <a:r>
              <a:rPr lang="en-US" sz="1800" i="1" dirty="0" err="1" smtClean="0">
                <a:solidFill>
                  <a:schemeClr val="tx1"/>
                </a:solidFill>
                <a:latin typeface="18 VAG Rounded Thin   55390"/>
              </a:rPr>
              <a:t>, Wikipedia)</a:t>
            </a:r>
            <a:endParaRPr lang="en-US" sz="1800" dirty="0">
              <a:solidFill>
                <a:schemeClr val="tx1"/>
              </a:solidFill>
              <a:latin typeface="18 VAG Rounded Thin   55390"/>
            </a:endParaRPr>
          </a:p>
        </p:txBody>
      </p:sp>
      <p:pic>
        <p:nvPicPr>
          <p:cNvPr id="16" name="Picture 8" descr="mooreslaw.png"/>
          <p:cNvPicPr>
            <a:picLocks noChangeAspect="1"/>
          </p:cNvPicPr>
          <p:nvPr/>
        </p:nvPicPr>
        <p:blipFill>
          <a:blip r:embed="rId4"/>
          <a:srcRect t="24085" b="20138"/>
          <a:stretch>
            <a:fillRect/>
          </a:stretch>
        </p:blipFill>
        <p:spPr bwMode="auto">
          <a:xfrm>
            <a:off x="9448800" y="6078432"/>
            <a:ext cx="4419600" cy="1541568"/>
          </a:xfrm>
          <a:prstGeom prst="rect">
            <a:avLst/>
          </a:prstGeom>
          <a:noFill/>
          <a:ln w="9525">
            <a:noFill/>
            <a:miter lim="800000"/>
            <a:headEnd/>
            <a:tailEnd/>
          </a:ln>
        </p:spPr>
      </p:pic>
      <p:sp>
        <p:nvSpPr>
          <p:cNvPr id="17" name="Rectangle 16"/>
          <p:cNvSpPr/>
          <p:nvPr/>
        </p:nvSpPr>
        <p:spPr>
          <a:xfrm>
            <a:off x="9144000" y="5638800"/>
            <a:ext cx="4800600" cy="387770"/>
          </a:xfrm>
          <a:prstGeom prst="rect">
            <a:avLst/>
          </a:prstGeom>
        </p:spPr>
        <p:txBody>
          <a:bodyPr wrap="square" lIns="109700" tIns="54850" rIns="109700" bIns="54850">
            <a:spAutoFit/>
          </a:bodyPr>
          <a:lstStyle/>
          <a:p>
            <a:pPr algn="ctr"/>
            <a:r>
              <a:rPr lang="en-US" sz="1800" b="1" dirty="0" err="1" smtClean="0">
                <a:solidFill>
                  <a:schemeClr val="tx1"/>
                </a:solidFill>
                <a:latin typeface="18 VAG Rounded Thin   55390"/>
              </a:rPr>
              <a:t>Pixar Studios </a:t>
            </a:r>
            <a:r>
              <a:rPr lang="en-US" sz="1800" dirty="0" err="1" smtClean="0">
                <a:solidFill>
                  <a:schemeClr val="tx1"/>
                </a:solidFill>
                <a:latin typeface="18 VAG Rounded Thin   55390"/>
              </a:rPr>
              <a:t>(Image by Coolcaesar</a:t>
            </a:r>
            <a:r>
              <a:rPr lang="en-US" sz="1800" i="1" dirty="0" err="1" smtClean="0">
                <a:solidFill>
                  <a:schemeClr val="tx1"/>
                </a:solidFill>
                <a:latin typeface="18 VAG Rounded Thin   55390"/>
              </a:rPr>
              <a:t>, Wikipedia)</a:t>
            </a:r>
            <a:endParaRPr lang="en-US" sz="1800" dirty="0">
              <a:solidFill>
                <a:schemeClr val="tx1"/>
              </a:solidFill>
              <a:latin typeface="18 VAG Rounded Thin   55390"/>
            </a:endParaRPr>
          </a:p>
        </p:txBody>
      </p:sp>
      <p:sp>
        <p:nvSpPr>
          <p:cNvPr id="18" name="Rectangle 17"/>
          <p:cNvSpPr/>
          <p:nvPr/>
        </p:nvSpPr>
        <p:spPr>
          <a:xfrm>
            <a:off x="13863759" y="6781800"/>
            <a:ext cx="990600" cy="707844"/>
          </a:xfrm>
          <a:prstGeom prst="rect">
            <a:avLst/>
          </a:prstGeom>
        </p:spPr>
        <p:txBody>
          <a:bodyPr wrap="square" lIns="91401" tIns="45699" rIns="91401" bIns="45699">
            <a:spAutoFit/>
          </a:bodyPr>
          <a:lstStyle/>
          <a:p>
            <a:pPr algn="ctr"/>
            <a:r>
              <a:rPr lang="en-US" sz="4000" smtClean="0">
                <a:solidFill>
                  <a:schemeClr val="tx1"/>
                </a:solidFill>
                <a:latin typeface="Wingdings"/>
                <a:ea typeface="Wingdings"/>
                <a:cs typeface="Wingdings"/>
              </a:rPr>
              <a:t></a:t>
            </a:r>
            <a:endParaRPr lang="en-US" sz="4000">
              <a:solidFill>
                <a:schemeClr val="tx1"/>
              </a:solidFill>
            </a:endParaRPr>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2433684993"/>
      </p:ext>
    </p:extLst>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(Cal) Question (thanks to BH)</a:t>
            </a:r>
            <a:endParaRPr lang="en-US" dirty="0"/>
          </a:p>
        </p:txBody>
      </p:sp>
      <p:sp>
        <p:nvSpPr>
          <p:cNvPr id="4" name="Content Placeholder 3"/>
          <p:cNvSpPr>
            <a:spLocks noGrp="1"/>
          </p:cNvSpPr>
          <p:nvPr>
            <p:ph idx="1"/>
          </p:nvPr>
        </p:nvSpPr>
        <p:spPr/>
        <p:txBody>
          <a:bodyPr/>
          <a:lstStyle/>
          <a:p>
            <a:pPr>
              <a:buNone/>
            </a:pPr>
            <a:endParaRPr lang="en-US" b="1" dirty="0" smtClean="0"/>
          </a:p>
          <a:p>
            <a:pPr>
              <a:buNone/>
            </a:pPr>
            <a:r>
              <a:rPr lang="en-US" b="1" dirty="0" smtClean="0"/>
              <a:t>	Music on your portable player: </a:t>
            </a:r>
            <a:br>
              <a:rPr lang="en-US" b="1" dirty="0" smtClean="0"/>
            </a:br>
            <a:r>
              <a:rPr lang="en-US" b="1" dirty="0" smtClean="0"/>
              <a:t>Where do you get it?</a:t>
            </a:r>
          </a:p>
          <a:p>
            <a:pPr>
              <a:buNone/>
            </a:pPr>
            <a:endParaRPr lang="en-US" b="1" dirty="0" smtClean="0"/>
          </a:p>
          <a:p>
            <a:pPr>
              <a:buFont typeface="+mj-lt"/>
              <a:buAutoNum type="alphaLcParenR"/>
            </a:pPr>
            <a:r>
              <a:rPr lang="en-US" sz="2800" dirty="0" smtClean="0"/>
              <a:t>I </a:t>
            </a:r>
            <a:r>
              <a:rPr lang="en-US" sz="2800" u="sng" dirty="0" smtClean="0"/>
              <a:t>paid to download everything</a:t>
            </a:r>
            <a:r>
              <a:rPr lang="en-US" sz="2800" dirty="0" smtClean="0"/>
              <a:t> on my iPod</a:t>
            </a:r>
          </a:p>
          <a:p>
            <a:pPr>
              <a:buFont typeface="+mj-lt"/>
              <a:buAutoNum type="alphaLcParenR"/>
            </a:pPr>
            <a:r>
              <a:rPr lang="en-US" sz="2800" u="sng" dirty="0" smtClean="0"/>
              <a:t>I bought everything</a:t>
            </a:r>
            <a:r>
              <a:rPr lang="en-US" sz="2800" dirty="0" smtClean="0"/>
              <a:t>, as a download or ripped from CD/DVD</a:t>
            </a:r>
          </a:p>
          <a:p>
            <a:pPr>
              <a:buFont typeface="+mj-lt"/>
              <a:buAutoNum type="alphaLcParenR"/>
            </a:pPr>
            <a:r>
              <a:rPr lang="en-US" sz="2800" u="sng" dirty="0" smtClean="0"/>
              <a:t>I bought most</a:t>
            </a:r>
            <a:r>
              <a:rPr lang="en-US" sz="2800" dirty="0" smtClean="0"/>
              <a:t> of my music but there are a few exceptions</a:t>
            </a:r>
          </a:p>
          <a:p>
            <a:pPr>
              <a:buFont typeface="+mj-lt"/>
              <a:buAutoNum type="alphaLcParenR"/>
            </a:pPr>
            <a:r>
              <a:rPr lang="en-US" sz="2800" u="sng" dirty="0" smtClean="0"/>
              <a:t>I bought a little</a:t>
            </a:r>
            <a:r>
              <a:rPr lang="en-US" sz="2800" dirty="0" smtClean="0"/>
              <a:t> of my music, but most of it I didn’t buy</a:t>
            </a:r>
          </a:p>
          <a:p>
            <a:pPr>
              <a:buFont typeface="+mj-lt"/>
              <a:buAutoNum type="alphaLcParenR"/>
            </a:pPr>
            <a:r>
              <a:rPr lang="en-US" sz="2800" dirty="0" smtClean="0"/>
              <a:t>It’s </a:t>
            </a:r>
            <a:r>
              <a:rPr lang="en-US" sz="2800" u="sng" dirty="0" smtClean="0"/>
              <a:t>all</a:t>
            </a:r>
            <a:r>
              <a:rPr lang="en-US" sz="2800" dirty="0" smtClean="0"/>
              <a:t> from Limewire / BitTorrent / friends / etc</a:t>
            </a:r>
            <a:endParaRPr lang="en-US" sz="4400" dirty="0" smtClean="0"/>
          </a:p>
        </p:txBody>
      </p:sp>
      <p:pic>
        <p:nvPicPr>
          <p:cNvPr id="6" name="Picture 10"/>
          <p:cNvPicPr>
            <a:picLocks noChangeAspect="1"/>
          </p:cNvPicPr>
          <p:nvPr/>
        </p:nvPicPr>
        <p:blipFill>
          <a:blip r:embed="rId3"/>
          <a:srcRect l="7298" t="14340" r="10573" b="10814"/>
          <a:stretch>
            <a:fillRect/>
          </a:stretch>
        </p:blipFill>
        <p:spPr bwMode="auto">
          <a:xfrm>
            <a:off x="13563600" y="152400"/>
            <a:ext cx="836021" cy="762000"/>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 name="Content Placeholder 2"/>
          <p:cNvSpPr>
            <a:spLocks noGrp="1"/>
          </p:cNvSpPr>
          <p:nvPr>
            <p:ph type="subTitle" idx="1"/>
          </p:nvPr>
        </p:nvSpPr>
        <p:spPr/>
        <p:txBody>
          <a:bodyPr/>
          <a:lstStyle/>
          <a:p>
            <a:r>
              <a:rPr lang="en-US"/>
              <a:t>Economic, Social, Cultural Contexts</a:t>
            </a:r>
          </a:p>
        </p:txBody>
      </p:sp>
    </p:spTree>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48515" name="Rectangle 3"/>
          <p:cNvSpPr>
            <a:spLocks noGrp="1" noChangeArrowheads="1"/>
          </p:cNvSpPr>
          <p:nvPr>
            <p:ph sz="half" idx="2"/>
          </p:nvPr>
        </p:nvSpPr>
        <p:spPr>
          <a:xfrm>
            <a:off x="3657600" y="1176763"/>
            <a:ext cx="5638800" cy="6367037"/>
          </a:xfrm>
        </p:spPr>
        <p:txBody>
          <a:bodyPr/>
          <a:lstStyle/>
          <a:p>
            <a:pPr eaLnBrk="1" hangingPunct="1"/>
            <a:r>
              <a:rPr lang="en-US" sz="4400" dirty="0" smtClean="0">
                <a:latin typeface="18 VAG Rounded Bold   07390" charset="0"/>
              </a:rPr>
              <a:t>Computing innovations </a:t>
            </a:r>
            <a:r>
              <a:rPr lang="en-US" sz="4400" dirty="0" smtClean="0">
                <a:solidFill>
                  <a:srgbClr val="FFFF00"/>
                </a:solidFill>
                <a:latin typeface="18 VAG Rounded Bold   07390" charset="0"/>
              </a:rPr>
              <a:t>influence and are influenced by </a:t>
            </a:r>
            <a:r>
              <a:rPr lang="en-US" sz="4400" dirty="0" smtClean="0">
                <a:latin typeface="18 VAG Rounded Bold   07390" charset="0"/>
              </a:rPr>
              <a:t>the economic, social, and cultural contexts in which they are designed and used!</a:t>
            </a:r>
            <a:endParaRPr lang="en-US" dirty="0" err="1" smtClean="0">
              <a:latin typeface="18 VAG Rounded Thin   55390"/>
            </a:endParaRPr>
          </a:p>
        </p:txBody>
      </p:sp>
      <p:sp>
        <p:nvSpPr>
          <p:cNvPr id="448514" name="Rectangle 2"/>
          <p:cNvSpPr>
            <a:spLocks noGrp="1" noChangeArrowheads="1"/>
          </p:cNvSpPr>
          <p:nvPr>
            <p:ph type="title"/>
          </p:nvPr>
        </p:nvSpPr>
        <p:spPr/>
        <p:txBody>
          <a:bodyPr/>
          <a:lstStyle/>
          <a:p>
            <a:pPr eaLnBrk="1" hangingPunct="1"/>
            <a:r>
              <a:rPr lang="en-US" dirty="0">
                <a:latin typeface="18 VAG Rounded Bold   07390" charset="0"/>
              </a:rPr>
              <a:t>Economic, Social, Cultural Contexts I</a:t>
            </a:r>
          </a:p>
        </p:txBody>
      </p:sp>
      <p:sp>
        <p:nvSpPr>
          <p:cNvPr id="7" name="Oval 6"/>
          <p:cNvSpPr/>
          <p:nvPr/>
        </p:nvSpPr>
        <p:spPr>
          <a:xfrm>
            <a:off x="9372600" y="7239000"/>
            <a:ext cx="4572000" cy="566338"/>
          </a:xfrm>
          <a:prstGeom prst="ellipse">
            <a:avLst/>
          </a:prstGeom>
          <a:solidFill>
            <a:schemeClr val="bg1">
              <a:alpha val="17000"/>
            </a:schemeClr>
          </a:solidFill>
          <a:ln>
            <a:noFill/>
          </a:ln>
          <a:effectLst>
            <a:softEdge rad="139700"/>
          </a:effectLst>
        </p:spPr>
        <p:style>
          <a:lnRef idx="1">
            <a:schemeClr val="accent1"/>
          </a:lnRef>
          <a:fillRef idx="3">
            <a:schemeClr val="accent1"/>
          </a:fillRef>
          <a:effectRef idx="2">
            <a:schemeClr val="accent1"/>
          </a:effectRef>
          <a:fontRef idx="minor">
            <a:schemeClr val="lt1"/>
          </a:fontRef>
        </p:style>
        <p:txBody>
          <a:bodyPr lIns="130602" tIns="65302" rIns="130602" bIns="65302" anchor="ctr"/>
          <a:lstStyle/>
          <a:p>
            <a:pPr algn="ctr">
              <a:defRPr/>
            </a:pPr>
            <a:endParaRPr lang="en-US" dirty="0"/>
          </a:p>
        </p:txBody>
      </p:sp>
      <p:pic>
        <p:nvPicPr>
          <p:cNvPr id="9" name="Picture 8"/>
          <p:cNvPicPr>
            <a:picLocks noChangeAspect="1"/>
          </p:cNvPicPr>
          <p:nvPr/>
        </p:nvPicPr>
        <p:blipFill>
          <a:blip r:embed="rId3"/>
          <a:stretch>
            <a:fillRect/>
          </a:stretch>
        </p:blipFill>
        <p:spPr>
          <a:xfrm>
            <a:off x="9324086" y="2285726"/>
            <a:ext cx="4519422" cy="4877074"/>
          </a:xfrm>
          <a:prstGeom prst="roundRect">
            <a:avLst>
              <a:gd name="adj" fmla="val 8594"/>
            </a:avLst>
          </a:prstGeom>
          <a:solidFill>
            <a:srgbClr val="FFFFFF">
              <a:shade val="85000"/>
            </a:srgbClr>
          </a:solidFill>
          <a:ln>
            <a:noFill/>
          </a:ln>
          <a:effectLst/>
        </p:spPr>
      </p:pic>
      <p:pic>
        <p:nvPicPr>
          <p:cNvPr id="11" name="Picture 10" descr="1-1216221458n7mg.jpg"/>
          <p:cNvPicPr>
            <a:picLocks noChangeAspect="1"/>
          </p:cNvPicPr>
          <p:nvPr/>
        </p:nvPicPr>
        <p:blipFill>
          <a:blip r:embed="rId4">
            <a:clrChange>
              <a:clrFrom>
                <a:srgbClr val="FFFFFF"/>
              </a:clrFrom>
              <a:clrTo>
                <a:srgbClr val="FFFFFF">
                  <a:alpha val="0"/>
                </a:srgbClr>
              </a:clrTo>
            </a:clrChange>
          </a:blip>
          <a:srcRect l="18100" t="6642" r="18767" b="5446"/>
          <a:stretch>
            <a:fillRect/>
          </a:stretch>
        </p:blipFill>
        <p:spPr>
          <a:xfrm>
            <a:off x="10820400" y="3124200"/>
            <a:ext cx="1560193" cy="1447800"/>
          </a:xfrm>
          <a:prstGeom prst="rect">
            <a:avLst/>
          </a:prstGeom>
        </p:spPr>
      </p:pic>
      <p:sp>
        <p:nvSpPr>
          <p:cNvPr id="12" name="Rectangle 11"/>
          <p:cNvSpPr/>
          <p:nvPr/>
        </p:nvSpPr>
        <p:spPr>
          <a:xfrm>
            <a:off x="9144000" y="1621231"/>
            <a:ext cx="4800600" cy="664769"/>
          </a:xfrm>
          <a:prstGeom prst="rect">
            <a:avLst/>
          </a:prstGeom>
        </p:spPr>
        <p:txBody>
          <a:bodyPr wrap="square" lIns="109700" tIns="54850" rIns="109700" bIns="54850">
            <a:spAutoFit/>
          </a:bodyPr>
          <a:lstStyle/>
          <a:p>
            <a:pPr algn="ctr"/>
            <a:r>
              <a:rPr lang="en-US" sz="1800" b="1" dirty="0" err="1" smtClean="0">
                <a:solidFill>
                  <a:schemeClr val="tx1"/>
                </a:solidFill>
                <a:latin typeface="18 VAG Rounded Thin   55390"/>
              </a:rPr>
              <a:t>Laptop </a:t>
            </a:r>
            <a:r>
              <a:rPr lang="en-US" sz="1800" dirty="0" err="1" smtClean="0">
                <a:solidFill>
                  <a:schemeClr val="tx1"/>
                </a:solidFill>
                <a:latin typeface="18 VAG Rounded Thin   55390"/>
              </a:rPr>
              <a:t>(Image by Petr Kratochvil</a:t>
            </a:r>
            <a:r>
              <a:rPr lang="en-US" sz="1800" i="1" dirty="0" err="1" smtClean="0">
                <a:solidFill>
                  <a:schemeClr val="tx1"/>
                </a:solidFill>
                <a:latin typeface="18 VAG Rounded Thin   55390"/>
              </a:rPr>
              <a:t>, publicdomainpictures.net)</a:t>
            </a:r>
            <a:endParaRPr lang="en-US" sz="1800" dirty="0">
              <a:solidFill>
                <a:schemeClr val="tx1"/>
              </a:solidFill>
              <a:latin typeface="18 VAG Rounded Thin   55390"/>
            </a:endParaRPr>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2433684993"/>
      </p:ext>
    </p:extLst>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48515" name="Rectangle 3"/>
          <p:cNvSpPr>
            <a:spLocks noGrp="1" noChangeArrowheads="1"/>
          </p:cNvSpPr>
          <p:nvPr>
            <p:ph sz="half" idx="2"/>
          </p:nvPr>
        </p:nvSpPr>
        <p:spPr>
          <a:xfrm>
            <a:off x="3657600" y="1176763"/>
            <a:ext cx="5521314" cy="6367037"/>
          </a:xfrm>
        </p:spPr>
        <p:txBody>
          <a:bodyPr/>
          <a:lstStyle/>
          <a:p>
            <a:r>
              <a:rPr lang="en-US" sz="2800" b="1">
                <a:solidFill>
                  <a:srgbClr val="FFFF00"/>
                </a:solidFill>
              </a:rPr>
              <a:t>Mobile, wireless, and networked </a:t>
            </a:r>
            <a:r>
              <a:rPr lang="en-US" sz="2800" b="1"/>
              <a:t>computing have an </a:t>
            </a:r>
            <a:r>
              <a:rPr lang="en-US" sz="2800" b="1">
                <a:solidFill>
                  <a:srgbClr val="FFFF00"/>
                </a:solidFill>
              </a:rPr>
              <a:t>impact on innovation </a:t>
            </a:r>
            <a:r>
              <a:rPr lang="en-US" sz="2800" b="1"/>
              <a:t>throughout the world. </a:t>
            </a:r>
          </a:p>
          <a:p>
            <a:r>
              <a:rPr lang="en-US" sz="2800" b="1">
                <a:solidFill>
                  <a:srgbClr val="FFFF00"/>
                </a:solidFill>
              </a:rPr>
              <a:t>Networks and infrastructure </a:t>
            </a:r>
            <a:r>
              <a:rPr lang="en-US" sz="2800" b="1"/>
              <a:t>are </a:t>
            </a:r>
            <a:r>
              <a:rPr lang="en-US" sz="2800" b="1">
                <a:solidFill>
                  <a:srgbClr val="FFFF00"/>
                </a:solidFill>
              </a:rPr>
              <a:t>supported by </a:t>
            </a:r>
            <a:r>
              <a:rPr lang="en-US" sz="2800" b="1"/>
              <a:t>both </a:t>
            </a:r>
            <a:r>
              <a:rPr lang="en-US" sz="2800" b="1">
                <a:solidFill>
                  <a:srgbClr val="FFFF00"/>
                </a:solidFill>
              </a:rPr>
              <a:t>commercial and governmental </a:t>
            </a:r>
            <a:r>
              <a:rPr lang="en-US" sz="2800" b="1"/>
              <a:t>initiatives. </a:t>
            </a:r>
          </a:p>
          <a:p>
            <a:r>
              <a:rPr lang="en-US" sz="2800" b="1"/>
              <a:t>The innovation and impact of </a:t>
            </a:r>
            <a:r>
              <a:rPr lang="en-US" sz="2800" b="1">
                <a:solidFill>
                  <a:srgbClr val="FFFF00"/>
                </a:solidFill>
              </a:rPr>
              <a:t>social media and online access varies </a:t>
            </a:r>
            <a:r>
              <a:rPr lang="en-US" sz="2800" b="1"/>
              <a:t>in </a:t>
            </a:r>
            <a:r>
              <a:rPr lang="en-US" sz="2800" b="1">
                <a:solidFill>
                  <a:srgbClr val="FFFF00"/>
                </a:solidFill>
              </a:rPr>
              <a:t>different countries </a:t>
            </a:r>
            <a:r>
              <a:rPr lang="en-US" sz="2800" b="1"/>
              <a:t>and in </a:t>
            </a:r>
            <a:r>
              <a:rPr lang="en-US" sz="2800" b="1">
                <a:solidFill>
                  <a:srgbClr val="FFFF00"/>
                </a:solidFill>
              </a:rPr>
              <a:t>different socioeconomic </a:t>
            </a:r>
            <a:r>
              <a:rPr lang="en-US" sz="2800" b="1"/>
              <a:t>groups. </a:t>
            </a:r>
          </a:p>
        </p:txBody>
      </p:sp>
      <p:sp>
        <p:nvSpPr>
          <p:cNvPr id="448514" name="Rectangle 2"/>
          <p:cNvSpPr>
            <a:spLocks noGrp="1" noChangeArrowheads="1"/>
          </p:cNvSpPr>
          <p:nvPr>
            <p:ph type="title"/>
          </p:nvPr>
        </p:nvSpPr>
        <p:spPr/>
        <p:txBody>
          <a:bodyPr/>
          <a:lstStyle/>
          <a:p>
            <a:pPr eaLnBrk="1" hangingPunct="1"/>
            <a:r>
              <a:rPr lang="en-US" dirty="0">
                <a:latin typeface="18 VAG Rounded Bold   07390" charset="0"/>
              </a:rPr>
              <a:t>Economic, Social, Cultural Contexts II</a:t>
            </a:r>
          </a:p>
        </p:txBody>
      </p:sp>
      <p:sp>
        <p:nvSpPr>
          <p:cNvPr id="7" name="Oval 6"/>
          <p:cNvSpPr/>
          <p:nvPr/>
        </p:nvSpPr>
        <p:spPr>
          <a:xfrm>
            <a:off x="9372600" y="7239000"/>
            <a:ext cx="4572000" cy="566338"/>
          </a:xfrm>
          <a:prstGeom prst="ellipse">
            <a:avLst/>
          </a:prstGeom>
          <a:solidFill>
            <a:schemeClr val="bg1">
              <a:alpha val="17000"/>
            </a:schemeClr>
          </a:solidFill>
          <a:ln>
            <a:noFill/>
          </a:ln>
          <a:effectLst>
            <a:softEdge rad="139700"/>
          </a:effectLst>
        </p:spPr>
        <p:style>
          <a:lnRef idx="1">
            <a:schemeClr val="accent1"/>
          </a:lnRef>
          <a:fillRef idx="3">
            <a:schemeClr val="accent1"/>
          </a:fillRef>
          <a:effectRef idx="2">
            <a:schemeClr val="accent1"/>
          </a:effectRef>
          <a:fontRef idx="minor">
            <a:schemeClr val="lt1"/>
          </a:fontRef>
        </p:style>
        <p:txBody>
          <a:bodyPr lIns="130602" tIns="65302" rIns="130602" bIns="65302" anchor="ctr"/>
          <a:lstStyle/>
          <a:p>
            <a:pPr algn="ctr">
              <a:defRPr/>
            </a:pPr>
            <a:endParaRPr lang="en-US" dirty="0"/>
          </a:p>
        </p:txBody>
      </p:sp>
      <p:pic>
        <p:nvPicPr>
          <p:cNvPr id="3" name="Content Placeholder 2"/>
          <p:cNvPicPr>
            <a:picLocks noGrp="1" noChangeAspect="1"/>
          </p:cNvPicPr>
          <p:nvPr>
            <p:ph sz="half" idx="1"/>
          </p:nvPr>
        </p:nvPicPr>
        <p:blipFill>
          <a:blip r:embed="rId3"/>
          <a:stretch>
            <a:fillRect/>
          </a:stretch>
        </p:blipFill>
        <p:spPr>
          <a:xfrm>
            <a:off x="9525004" y="2537173"/>
            <a:ext cx="4237147" cy="4625627"/>
          </a:xfrm>
          <a:prstGeom prst="roundRect">
            <a:avLst>
              <a:gd name="adj" fmla="val 8594"/>
            </a:avLst>
          </a:prstGeom>
          <a:solidFill>
            <a:srgbClr val="FFFFFF">
              <a:shade val="85000"/>
            </a:srgbClr>
          </a:solidFill>
          <a:ln>
            <a:noFill/>
          </a:ln>
          <a:effectLst/>
        </p:spPr>
      </p:pic>
      <p:sp>
        <p:nvSpPr>
          <p:cNvPr id="6" name="Rectangle 5"/>
          <p:cNvSpPr/>
          <p:nvPr/>
        </p:nvSpPr>
        <p:spPr>
          <a:xfrm>
            <a:off x="9144000" y="2050630"/>
            <a:ext cx="4800600" cy="387770"/>
          </a:xfrm>
          <a:prstGeom prst="rect">
            <a:avLst/>
          </a:prstGeom>
        </p:spPr>
        <p:txBody>
          <a:bodyPr wrap="square" lIns="109700" tIns="54850" rIns="109700" bIns="54850">
            <a:spAutoFit/>
          </a:bodyPr>
          <a:lstStyle/>
          <a:p>
            <a:pPr algn="ctr"/>
            <a:r>
              <a:rPr lang="en-US" sz="1800" b="1" dirty="0" err="1" smtClean="0">
                <a:solidFill>
                  <a:schemeClr val="tx1"/>
                </a:solidFill>
                <a:latin typeface="18 VAG Rounded Thin   55390"/>
              </a:rPr>
              <a:t>Arab Spring </a:t>
            </a:r>
            <a:r>
              <a:rPr lang="en-US" sz="1800" dirty="0" err="1" smtClean="0">
                <a:solidFill>
                  <a:schemeClr val="tx1"/>
                </a:solidFill>
                <a:latin typeface="18 VAG Rounded Thin   55390"/>
              </a:rPr>
              <a:t>(Image by Soerfm</a:t>
            </a:r>
            <a:r>
              <a:rPr lang="en-US" sz="1800" i="1" dirty="0" err="1" smtClean="0">
                <a:solidFill>
                  <a:schemeClr val="tx1"/>
                </a:solidFill>
                <a:latin typeface="18 VAG Rounded Thin   55390"/>
              </a:rPr>
              <a:t>, Wikipedia)</a:t>
            </a:r>
            <a:endParaRPr lang="en-US" sz="1800" dirty="0">
              <a:solidFill>
                <a:schemeClr val="tx1"/>
              </a:solidFill>
              <a:latin typeface="18 VAG Rounded Thin   55390"/>
            </a:endParaRPr>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2433684993"/>
      </p:ext>
    </p:extLst>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48515" name="Rectangle 3"/>
          <p:cNvSpPr>
            <a:spLocks noGrp="1" noChangeArrowheads="1"/>
          </p:cNvSpPr>
          <p:nvPr>
            <p:ph sz="half" idx="2"/>
          </p:nvPr>
        </p:nvSpPr>
        <p:spPr>
          <a:xfrm>
            <a:off x="3657600" y="1176763"/>
            <a:ext cx="5791200" cy="6367037"/>
          </a:xfrm>
        </p:spPr>
        <p:txBody>
          <a:bodyPr/>
          <a:lstStyle/>
          <a:p>
            <a:r>
              <a:rPr lang="en-US" sz="3200" b="1"/>
              <a:t>The </a:t>
            </a:r>
            <a:r>
              <a:rPr lang="en-US" sz="3200" b="1">
                <a:solidFill>
                  <a:srgbClr val="FFFF00"/>
                </a:solidFill>
              </a:rPr>
              <a:t>global distribution </a:t>
            </a:r>
            <a:r>
              <a:rPr lang="en-US" sz="3200" b="1"/>
              <a:t>of </a:t>
            </a:r>
            <a:r>
              <a:rPr lang="en-US" sz="3200" b="1">
                <a:solidFill>
                  <a:srgbClr val="FFFF00"/>
                </a:solidFill>
              </a:rPr>
              <a:t>computing resources </a:t>
            </a:r>
            <a:r>
              <a:rPr lang="en-US" sz="3200" b="1"/>
              <a:t>raises </a:t>
            </a:r>
            <a:r>
              <a:rPr lang="en-US" sz="3200" b="1">
                <a:solidFill>
                  <a:srgbClr val="FFFF00"/>
                </a:solidFill>
              </a:rPr>
              <a:t>issues of equity, access, and power</a:t>
            </a:r>
            <a:r>
              <a:rPr lang="en-US" sz="3200" b="1"/>
              <a:t>. </a:t>
            </a:r>
          </a:p>
          <a:p>
            <a:r>
              <a:rPr lang="en-US" sz="3200" b="1">
                <a:solidFill>
                  <a:srgbClr val="FFFF00"/>
                </a:solidFill>
              </a:rPr>
              <a:t>Groups and individuals </a:t>
            </a:r>
            <a:r>
              <a:rPr lang="en-US" sz="3200" b="1"/>
              <a:t>are </a:t>
            </a:r>
            <a:r>
              <a:rPr lang="en-US" sz="3200" b="1">
                <a:solidFill>
                  <a:srgbClr val="FFFF00"/>
                </a:solidFill>
              </a:rPr>
              <a:t>affected by </a:t>
            </a:r>
            <a:r>
              <a:rPr lang="en-US" sz="3200" b="1"/>
              <a:t>the </a:t>
            </a:r>
            <a:br>
              <a:rPr lang="en-US" sz="3200" b="1"/>
            </a:br>
            <a:r>
              <a:rPr lang="en-US" sz="3200" b="1"/>
              <a:t>“</a:t>
            </a:r>
            <a:r>
              <a:rPr lang="en-US" sz="3200" b="1">
                <a:solidFill>
                  <a:srgbClr val="FFFF00"/>
                </a:solidFill>
              </a:rPr>
              <a:t>digital divide</a:t>
            </a:r>
            <a:r>
              <a:rPr lang="en-US" sz="3200" b="1"/>
              <a:t>” — differing </a:t>
            </a:r>
            <a:r>
              <a:rPr lang="en-US" sz="3200" b="1">
                <a:solidFill>
                  <a:srgbClr val="FFFF00"/>
                </a:solidFill>
              </a:rPr>
              <a:t>access to </a:t>
            </a:r>
            <a:r>
              <a:rPr lang="en-US" sz="3200" b="1"/>
              <a:t>computing and the </a:t>
            </a:r>
            <a:r>
              <a:rPr lang="en-US" sz="3200" b="1">
                <a:solidFill>
                  <a:srgbClr val="FFFF00"/>
                </a:solidFill>
              </a:rPr>
              <a:t>Internet </a:t>
            </a:r>
            <a:r>
              <a:rPr lang="en-US" sz="3200" b="1"/>
              <a:t>based on </a:t>
            </a:r>
            <a:r>
              <a:rPr lang="en-US" sz="3200" b="1">
                <a:solidFill>
                  <a:srgbClr val="FFFF00"/>
                </a:solidFill>
              </a:rPr>
              <a:t>socioeconomic or geographic </a:t>
            </a:r>
            <a:r>
              <a:rPr lang="en-US" sz="3200" b="1"/>
              <a:t>characteristics.</a:t>
            </a:r>
          </a:p>
        </p:txBody>
      </p:sp>
      <p:sp>
        <p:nvSpPr>
          <p:cNvPr id="448514" name="Rectangle 2"/>
          <p:cNvSpPr>
            <a:spLocks noGrp="1" noChangeArrowheads="1"/>
          </p:cNvSpPr>
          <p:nvPr>
            <p:ph type="title"/>
          </p:nvPr>
        </p:nvSpPr>
        <p:spPr/>
        <p:txBody>
          <a:bodyPr/>
          <a:lstStyle/>
          <a:p>
            <a:pPr eaLnBrk="1" hangingPunct="1"/>
            <a:r>
              <a:rPr lang="en-US" dirty="0">
                <a:latin typeface="18 VAG Rounded Bold   07390" charset="0"/>
              </a:rPr>
              <a:t>Economic, Social, Cultural Contexts III</a:t>
            </a:r>
          </a:p>
        </p:txBody>
      </p:sp>
      <p:sp>
        <p:nvSpPr>
          <p:cNvPr id="7" name="Oval 6"/>
          <p:cNvSpPr/>
          <p:nvPr/>
        </p:nvSpPr>
        <p:spPr>
          <a:xfrm>
            <a:off x="9372600" y="7239000"/>
            <a:ext cx="4572000" cy="566338"/>
          </a:xfrm>
          <a:prstGeom prst="ellipse">
            <a:avLst/>
          </a:prstGeom>
          <a:solidFill>
            <a:schemeClr val="bg1">
              <a:alpha val="17000"/>
            </a:schemeClr>
          </a:solidFill>
          <a:ln>
            <a:noFill/>
          </a:ln>
          <a:effectLst>
            <a:softEdge rad="139700"/>
          </a:effectLst>
        </p:spPr>
        <p:style>
          <a:lnRef idx="1">
            <a:schemeClr val="accent1"/>
          </a:lnRef>
          <a:fillRef idx="3">
            <a:schemeClr val="accent1"/>
          </a:fillRef>
          <a:effectRef idx="2">
            <a:schemeClr val="accent1"/>
          </a:effectRef>
          <a:fontRef idx="minor">
            <a:schemeClr val="lt1"/>
          </a:fontRef>
        </p:style>
        <p:txBody>
          <a:bodyPr lIns="130602" tIns="65302" rIns="130602" bIns="65302" anchor="ctr"/>
          <a:lstStyle/>
          <a:p>
            <a:pPr algn="ctr">
              <a:defRPr/>
            </a:pPr>
            <a:endParaRPr lang="en-US" dirty="0"/>
          </a:p>
        </p:txBody>
      </p:sp>
      <p:pic>
        <p:nvPicPr>
          <p:cNvPr id="3" name="Content Placeholder 2"/>
          <p:cNvPicPr>
            <a:picLocks noGrp="1" noChangeAspect="1"/>
          </p:cNvPicPr>
          <p:nvPr>
            <p:ph sz="half" idx="1"/>
          </p:nvPr>
        </p:nvPicPr>
        <p:blipFill>
          <a:blip r:embed="rId3"/>
          <a:srcRect t="6557"/>
          <a:stretch>
            <a:fillRect/>
          </a:stretch>
        </p:blipFill>
        <p:spPr>
          <a:xfrm>
            <a:off x="9525004" y="2926080"/>
            <a:ext cx="4237147" cy="2970533"/>
          </a:xfrm>
          <a:prstGeom prst="roundRect">
            <a:avLst>
              <a:gd name="adj" fmla="val 8594"/>
            </a:avLst>
          </a:prstGeom>
          <a:solidFill>
            <a:srgbClr val="FFFFFF">
              <a:shade val="85000"/>
            </a:srgbClr>
          </a:solidFill>
          <a:ln>
            <a:noFill/>
          </a:ln>
          <a:effectLst/>
        </p:spPr>
      </p:pic>
      <p:sp>
        <p:nvSpPr>
          <p:cNvPr id="6" name="Rectangle 5"/>
          <p:cNvSpPr/>
          <p:nvPr/>
        </p:nvSpPr>
        <p:spPr>
          <a:xfrm>
            <a:off x="13863759" y="6781800"/>
            <a:ext cx="990600" cy="707844"/>
          </a:xfrm>
          <a:prstGeom prst="rect">
            <a:avLst/>
          </a:prstGeom>
        </p:spPr>
        <p:txBody>
          <a:bodyPr wrap="square" lIns="91401" tIns="45699" rIns="91401" bIns="45699">
            <a:spAutoFit/>
          </a:bodyPr>
          <a:lstStyle/>
          <a:p>
            <a:pPr algn="ctr"/>
            <a:r>
              <a:rPr lang="en-US" sz="4000" smtClean="0">
                <a:solidFill>
                  <a:schemeClr val="tx1"/>
                </a:solidFill>
                <a:latin typeface="Wingdings"/>
                <a:ea typeface="Wingdings"/>
                <a:cs typeface="Wingdings"/>
              </a:rPr>
              <a:t></a:t>
            </a:r>
            <a:endParaRPr lang="en-US" sz="4000">
              <a:solidFill>
                <a:schemeClr val="tx1"/>
              </a:solidFill>
            </a:endParaRPr>
          </a:p>
        </p:txBody>
      </p:sp>
      <p:sp>
        <p:nvSpPr>
          <p:cNvPr id="8" name="Rectangle 7"/>
          <p:cNvSpPr/>
          <p:nvPr/>
        </p:nvSpPr>
        <p:spPr>
          <a:xfrm>
            <a:off x="9144000" y="2514600"/>
            <a:ext cx="4800600" cy="387770"/>
          </a:xfrm>
          <a:prstGeom prst="rect">
            <a:avLst/>
          </a:prstGeom>
        </p:spPr>
        <p:txBody>
          <a:bodyPr wrap="square" lIns="109700" tIns="54850" rIns="109700" bIns="54850">
            <a:spAutoFit/>
          </a:bodyPr>
          <a:lstStyle/>
          <a:p>
            <a:pPr algn="ctr"/>
            <a:r>
              <a:rPr lang="en-US" sz="1800" b="1" dirty="0" err="1" smtClean="0">
                <a:solidFill>
                  <a:schemeClr val="tx1"/>
                </a:solidFill>
                <a:latin typeface="18 VAG Rounded Thin   55390"/>
              </a:rPr>
              <a:t>Global Digital Divide </a:t>
            </a:r>
            <a:r>
              <a:rPr lang="en-US" sz="1800" dirty="0" err="1" smtClean="0">
                <a:solidFill>
                  <a:schemeClr val="tx1"/>
                </a:solidFill>
                <a:latin typeface="18 VAG Rounded Thin   55390"/>
              </a:rPr>
              <a:t>(Public Domain)</a:t>
            </a:r>
            <a:endParaRPr lang="en-US" sz="1800" dirty="0">
              <a:solidFill>
                <a:schemeClr val="tx1"/>
              </a:solidFill>
              <a:latin typeface="18 VAG Rounded Thin   55390"/>
            </a:endParaRPr>
          </a:p>
        </p:txBody>
      </p:sp>
      <p:sp>
        <p:nvSpPr>
          <p:cNvPr id="9" name="Rectangle 5"/>
          <p:cNvSpPr>
            <a:spLocks noChangeArrowheads="1"/>
          </p:cNvSpPr>
          <p:nvPr/>
        </p:nvSpPr>
        <p:spPr bwMode="auto">
          <a:xfrm>
            <a:off x="8168640" y="0"/>
            <a:ext cx="6461760" cy="485814"/>
          </a:xfrm>
          <a:prstGeom prst="rect">
            <a:avLst/>
          </a:prstGeom>
          <a:noFill/>
          <a:ln w="9525">
            <a:noFill/>
            <a:miter lim="800000"/>
            <a:headEnd/>
            <a:tailEnd/>
          </a:ln>
          <a:effectLst/>
        </p:spPr>
        <p:txBody>
          <a:bodyPr wrap="square" lIns="130595" tIns="65298" rIns="130595" bIns="65298">
            <a:prstTxWarp prst="textNoShape">
              <a:avLst/>
            </a:prstTxWarp>
            <a:spAutoFit/>
          </a:bodyPr>
          <a:lstStyle/>
          <a:p>
            <a:pPr algn="r"/>
            <a:r>
              <a:rPr lang="en-US" sz="2300" b="1" dirty="0">
                <a:solidFill>
                  <a:schemeClr val="tx1">
                    <a:lumMod val="50000"/>
                  </a:schemeClr>
                </a:solidFill>
                <a:effectLst>
                  <a:outerShdw blurRad="38100" dist="38100" dir="2700000" algn="tl">
                    <a:srgbClr val="000000"/>
                  </a:outerShdw>
                </a:effectLst>
                <a:latin typeface="Courier New"/>
                <a:cs typeface="Courier New"/>
              </a:rPr>
              <a:t>internet.org</a:t>
            </a:r>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2433684993"/>
      </p:ext>
    </p:extLst>
  </p:cSld>
  <p:clrMapOvr>
    <a:masterClrMapping/>
  </p:clrMapOvr>
  <p:transition/>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tro">
  <a:themeElements>
    <a:clrScheme name="Metro">
      <a:dk1>
        <a:sysClr val="windowText" lastClr="000000"/>
      </a:dk1>
      <a:lt1>
        <a:sysClr val="window" lastClr="FFFFFF"/>
      </a:lt1>
      <a:dk2>
        <a:srgbClr val="4E5B6F"/>
      </a:dk2>
      <a:lt2>
        <a:srgbClr val="D6ECFF"/>
      </a:lt2>
      <a:accent1>
        <a:srgbClr val="7FD13B"/>
      </a:accent1>
      <a:accent2>
        <a:srgbClr val="EA157A"/>
      </a:accent2>
      <a:accent3>
        <a:srgbClr val="FEB80A"/>
      </a:accent3>
      <a:accent4>
        <a:srgbClr val="00ADDC"/>
      </a:accent4>
      <a:accent5>
        <a:srgbClr val="738AC8"/>
      </a:accent5>
      <a:accent6>
        <a:srgbClr val="1AB39F"/>
      </a:accent6>
      <a:hlink>
        <a:srgbClr val="EB8803"/>
      </a:hlink>
      <a:folHlink>
        <a:srgbClr val="5F7791"/>
      </a:folHlink>
    </a:clrScheme>
    <a:fontScheme name="Metro">
      <a:majorFont>
        <a:latin typeface="Consolas"/>
        <a:ea typeface=""/>
        <a:cs typeface=""/>
        <a:font script="Jpan" typeface="ヒラギノ丸ゴ Pro W4"/>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Corbel"/>
        <a:ea typeface=""/>
        <a:cs typeface=""/>
        <a:font script="Jpan" typeface="ＭＳ ゴシック"/>
        <a:font script="Hang" typeface="맑은 고딕"/>
        <a:font script="Hans" typeface="宋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Metro">
      <a:fillStyleLst>
        <a:solidFill>
          <a:schemeClr val="phClr"/>
        </a:solidFill>
        <a:gradFill rotWithShape="1">
          <a:gsLst>
            <a:gs pos="0">
              <a:schemeClr val="phClr">
                <a:tint val="25000"/>
                <a:satMod val="125000"/>
              </a:schemeClr>
            </a:gs>
            <a:gs pos="40000">
              <a:schemeClr val="phClr">
                <a:tint val="55000"/>
                <a:satMod val="130000"/>
              </a:schemeClr>
            </a:gs>
            <a:gs pos="50000">
              <a:schemeClr val="phClr">
                <a:tint val="59000"/>
                <a:satMod val="130000"/>
              </a:schemeClr>
            </a:gs>
            <a:gs pos="65000">
              <a:schemeClr val="phClr">
                <a:tint val="55000"/>
                <a:satMod val="130000"/>
              </a:schemeClr>
            </a:gs>
            <a:gs pos="100000">
              <a:schemeClr val="phClr">
                <a:tint val="20000"/>
                <a:satMod val="125000"/>
              </a:schemeClr>
            </a:gs>
          </a:gsLst>
          <a:lin ang="5400000" scaled="0"/>
        </a:gradFill>
        <a:gradFill rotWithShape="1">
          <a:gsLst>
            <a:gs pos="0">
              <a:schemeClr val="phClr">
                <a:tint val="48000"/>
                <a:satMod val="138000"/>
              </a:schemeClr>
            </a:gs>
            <a:gs pos="25000">
              <a:schemeClr val="phClr">
                <a:tint val="85000"/>
              </a:schemeClr>
            </a:gs>
            <a:gs pos="40000">
              <a:schemeClr val="phClr">
                <a:tint val="92000"/>
              </a:schemeClr>
            </a:gs>
            <a:gs pos="50000">
              <a:schemeClr val="phClr">
                <a:tint val="93000"/>
              </a:schemeClr>
            </a:gs>
            <a:gs pos="60000">
              <a:schemeClr val="phClr">
                <a:tint val="92000"/>
              </a:schemeClr>
            </a:gs>
            <a:gs pos="75000">
              <a:schemeClr val="phClr">
                <a:tint val="83000"/>
                <a:satMod val="108000"/>
              </a:schemeClr>
            </a:gs>
            <a:gs pos="100000">
              <a:schemeClr val="phClr">
                <a:tint val="48000"/>
                <a:satMod val="150000"/>
              </a:schemeClr>
            </a:gs>
          </a:gsLst>
          <a:lin ang="5400000" scaled="0"/>
        </a:gradFill>
      </a:fillStyleLst>
      <a:lnStyleLst>
        <a:ln w="12000" cap="flat" cmpd="sng" algn="ctr">
          <a:solidFill>
            <a:schemeClr val="phClr"/>
          </a:solidFill>
          <a:prstDash val="solid"/>
        </a:ln>
        <a:ln w="19050" cap="flat" cmpd="sng" algn="ctr">
          <a:solidFill>
            <a:schemeClr val="phClr"/>
          </a:solidFill>
          <a:prstDash val="solid"/>
        </a:ln>
        <a:ln w="38100" cap="flat" cmpd="sng" algn="ctr">
          <a:solidFill>
            <a:schemeClr val="phClr"/>
          </a:solidFill>
          <a:prstDash val="solid"/>
        </a:ln>
      </a:lnStyleLst>
      <a:effectStyleLst>
        <a:effectStyle>
          <a:effectLst>
            <a:glow rad="63500">
              <a:schemeClr val="phClr">
                <a:alpha val="45000"/>
                <a:satMod val="120000"/>
              </a:schemeClr>
            </a:glow>
          </a:effectLst>
        </a:effectStyle>
        <a:effectStyle>
          <a:effectLst>
            <a:glow rad="63500">
              <a:schemeClr val="phClr">
                <a:alpha val="45000"/>
                <a:satMod val="120000"/>
              </a:schemeClr>
            </a:glow>
          </a:effectLst>
          <a:scene3d>
            <a:camera prst="orthographicFront" fov="0">
              <a:rot lat="0" lon="0" rev="0"/>
            </a:camera>
            <a:lightRig rig="brightRoom" dir="tl">
              <a:rot lat="0" lon="0" rev="8700000"/>
            </a:lightRig>
          </a:scene3d>
          <a:sp3d>
            <a:bevelT w="0" h="0"/>
            <a:contourClr>
              <a:schemeClr val="phClr">
                <a:tint val="70000"/>
              </a:schemeClr>
            </a:contourClr>
          </a:sp3d>
        </a:effectStyle>
        <a:effectStyle>
          <a:effectLst>
            <a:glow rad="101500">
              <a:schemeClr val="phClr">
                <a:alpha val="42000"/>
                <a:satMod val="120000"/>
              </a:schemeClr>
            </a:glow>
          </a:effectLst>
          <a:scene3d>
            <a:camera prst="orthographicFront" fov="0">
              <a:rot lat="0" lon="0" rev="0"/>
            </a:camera>
            <a:lightRig rig="glow" dir="t">
              <a:rot lat="0" lon="0" rev="4800000"/>
            </a:lightRig>
          </a:scene3d>
          <a:sp3d prstMaterial="powder">
            <a:bevelT w="50800" h="50800"/>
            <a:contourClr>
              <a:schemeClr val="phClr"/>
            </a:contourClr>
          </a:sp3d>
        </a:effectStyle>
      </a:effectStyleLst>
      <a:bgFillStyleLst>
        <a:solidFill>
          <a:schemeClr val="phClr"/>
        </a:solidFill>
        <a:gradFill rotWithShape="1">
          <a:gsLst>
            <a:gs pos="0">
              <a:schemeClr val="bg1">
                <a:shade val="100000"/>
                <a:satMod val="150000"/>
              </a:schemeClr>
            </a:gs>
            <a:gs pos="65000">
              <a:schemeClr val="bg1">
                <a:shade val="90000"/>
                <a:satMod val="375000"/>
              </a:schemeClr>
            </a:gs>
            <a:gs pos="100000">
              <a:schemeClr val="phClr">
                <a:tint val="88000"/>
                <a:satMod val="400000"/>
              </a:schemeClr>
            </a:gs>
          </a:gsLst>
          <a:lin ang="5400000" scaled="0"/>
        </a:gradFill>
        <a:blipFill>
          <a:blip xmlns:r="http://schemas.openxmlformats.org/officeDocument/2006/relationships" r:embed="rId1">
            <a:duotone>
              <a:schemeClr val="phClr">
                <a:shade val="40000"/>
                <a:satMod val="180000"/>
              </a:schemeClr>
              <a:schemeClr val="phClr">
                <a:tint val="90000"/>
                <a:satMod val="200000"/>
              </a:schemeClr>
            </a:duotone>
          </a:blip>
          <a:tile tx="0" ty="0" sx="80000" sy="80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81D58"/>
      </a:dk2>
      <a:lt2>
        <a:srgbClr val="919191"/>
      </a:lt2>
      <a:accent1>
        <a:srgbClr val="FC0128"/>
      </a:accent1>
      <a:accent2>
        <a:srgbClr val="063DE8"/>
      </a:accent2>
      <a:accent3>
        <a:srgbClr val="FFFFFF"/>
      </a:accent3>
      <a:accent4>
        <a:srgbClr val="000000"/>
      </a:accent4>
      <a:accent5>
        <a:srgbClr val="FDAAAC"/>
      </a:accent5>
      <a:accent6>
        <a:srgbClr val="0536D2"/>
      </a:accent6>
      <a:hlink>
        <a:srgbClr val="00DFCA"/>
      </a:hlink>
      <a:folHlink>
        <a:srgbClr val="EAEC5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81D58"/>
      </a:dk2>
      <a:lt2>
        <a:srgbClr val="919191"/>
      </a:lt2>
      <a:accent1>
        <a:srgbClr val="FC0128"/>
      </a:accent1>
      <a:accent2>
        <a:srgbClr val="063DE8"/>
      </a:accent2>
      <a:accent3>
        <a:srgbClr val="FFFFFF"/>
      </a:accent3>
      <a:accent4>
        <a:srgbClr val="000000"/>
      </a:accent4>
      <a:accent5>
        <a:srgbClr val="FDAAAC"/>
      </a:accent5>
      <a:accent6>
        <a:srgbClr val="0536D2"/>
      </a:accent6>
      <a:hlink>
        <a:srgbClr val="00DFCA"/>
      </a:hlink>
      <a:folHlink>
        <a:srgbClr val="EAEC5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67892</TotalTime>
  <Pages>47</Pages>
  <Words>1230</Words>
  <Application>Microsoft Macintosh PowerPoint</Application>
  <PresentationFormat>Custom</PresentationFormat>
  <Paragraphs>119</Paragraphs>
  <Slides>16</Slides>
  <Notes>11</Notes>
  <HiddenSlides>0</HiddenSlides>
  <MMClips>0</MMClips>
  <ScaleCrop>false</ScaleCrop>
  <HeadingPairs>
    <vt:vector size="4" baseType="variant">
      <vt:variant>
        <vt:lpstr>Design Template</vt:lpstr>
      </vt:variant>
      <vt:variant>
        <vt:i4>1</vt:i4>
      </vt:variant>
      <vt:variant>
        <vt:lpstr>Slide Titles</vt:lpstr>
      </vt:variant>
      <vt:variant>
        <vt:i4>16</vt:i4>
      </vt:variant>
    </vt:vector>
  </HeadingPairs>
  <TitlesOfParts>
    <vt:vector size="17" baseType="lpstr">
      <vt:lpstr>Metro</vt:lpstr>
      <vt:lpstr>Rowhammer flips bits in your memory!</vt:lpstr>
      <vt:lpstr>Slide 2</vt:lpstr>
      <vt:lpstr>Computing Enables Innovation               I</vt:lpstr>
      <vt:lpstr>Computing Enables Innovation               II</vt:lpstr>
      <vt:lpstr>(Cal) Question (thanks to BH)</vt:lpstr>
      <vt:lpstr>Slide 6</vt:lpstr>
      <vt:lpstr>Economic, Social, Cultural Contexts I</vt:lpstr>
      <vt:lpstr>Economic, Social, Cultural Contexts II</vt:lpstr>
      <vt:lpstr>Economic, Social, Cultural Contexts III</vt:lpstr>
      <vt:lpstr>(Cal) Question</vt:lpstr>
      <vt:lpstr>Slide 11</vt:lpstr>
      <vt:lpstr>Intellectual Property via Copyright </vt:lpstr>
      <vt:lpstr>Economic, Social, Cultural Contexts I</vt:lpstr>
      <vt:lpstr>First Illegal Prime Number</vt:lpstr>
      <vt:lpstr>Economic, Social, Cultural Contexts II</vt:lpstr>
      <vt:lpstr>Creative Commons</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CS61C - Lecture 13</dc:title>
  <dc:subject/>
  <dc:creator>John Wawrzynek</dc:creator>
  <cp:keywords/>
  <dc:description/>
  <cp:lastModifiedBy>Dan Garcia</cp:lastModifiedBy>
  <cp:revision>3452</cp:revision>
  <cp:lastPrinted>2015-03-09T08:21:39Z</cp:lastPrinted>
  <dcterms:created xsi:type="dcterms:W3CDTF">2015-03-16T17:27:09Z</dcterms:created>
  <dcterms:modified xsi:type="dcterms:W3CDTF">2015-03-16T17:29:38Z</dcterms:modified>
</cp:coreProperties>
</file>